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4" r:id="rId3"/>
    <p:sldId id="283" r:id="rId4"/>
    <p:sldId id="289" r:id="rId5"/>
    <p:sldId id="286" r:id="rId6"/>
    <p:sldId id="280" r:id="rId7"/>
    <p:sldId id="281" r:id="rId8"/>
    <p:sldId id="290" r:id="rId9"/>
    <p:sldId id="285" r:id="rId10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sum, Wendy van" initials="RWv" lastIdx="2" clrIdx="0">
    <p:extLst>
      <p:ext uri="{19B8F6BF-5375-455C-9EA6-DF929625EA0E}">
        <p15:presenceInfo xmlns:p15="http://schemas.microsoft.com/office/powerpoint/2012/main" userId="Rossum, Wendy 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919A92-1575-4039-8380-23CA8FCFAB20}" v="7" dt="2020-03-03T12:11:49.271"/>
    <p1510:client id="{A3628BC2-774C-4592-AD15-FD5B18496790}" v="9" dt="2020-03-02T16:00:46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9909" autoAdjust="0"/>
  </p:normalViewPr>
  <p:slideViewPr>
    <p:cSldViewPr snapToGrid="0">
      <p:cViewPr varScale="1">
        <p:scale>
          <a:sx n="55" d="100"/>
          <a:sy n="55" d="100"/>
        </p:scale>
        <p:origin x="19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aas Kok" userId="0503ed697dbfd2e8" providerId="LiveId" clId="{66919A92-1575-4039-8380-23CA8FCFAB20}"/>
    <pc:docChg chg="custSel addSld modSld sldOrd">
      <pc:chgData name="Klaas Kok" userId="0503ed697dbfd2e8" providerId="LiveId" clId="{66919A92-1575-4039-8380-23CA8FCFAB20}" dt="2020-03-03T12:15:16.259" v="1192" actId="6549"/>
      <pc:docMkLst>
        <pc:docMk/>
      </pc:docMkLst>
      <pc:sldChg chg="modSp">
        <pc:chgData name="Klaas Kok" userId="0503ed697dbfd2e8" providerId="LiveId" clId="{66919A92-1575-4039-8380-23CA8FCFAB20}" dt="2020-03-03T11:09:51.288" v="958" actId="20577"/>
        <pc:sldMkLst>
          <pc:docMk/>
          <pc:sldMk cId="1277820750" sldId="256"/>
        </pc:sldMkLst>
        <pc:spChg chg="mod">
          <ac:chgData name="Klaas Kok" userId="0503ed697dbfd2e8" providerId="LiveId" clId="{66919A92-1575-4039-8380-23CA8FCFAB20}" dt="2020-03-03T11:09:51.288" v="958" actId="20577"/>
          <ac:spMkLst>
            <pc:docMk/>
            <pc:sldMk cId="1277820750" sldId="256"/>
            <ac:spMk id="2" creationId="{00000000-0000-0000-0000-000000000000}"/>
          </ac:spMkLst>
        </pc:spChg>
      </pc:sldChg>
      <pc:sldChg chg="modSp ord">
        <pc:chgData name="Klaas Kok" userId="0503ed697dbfd2e8" providerId="LiveId" clId="{66919A92-1575-4039-8380-23CA8FCFAB20}" dt="2020-03-03T12:11:49.270" v="962"/>
        <pc:sldMkLst>
          <pc:docMk/>
          <pc:sldMk cId="3188665849" sldId="280"/>
        </pc:sldMkLst>
        <pc:spChg chg="mod">
          <ac:chgData name="Klaas Kok" userId="0503ed697dbfd2e8" providerId="LiveId" clId="{66919A92-1575-4039-8380-23CA8FCFAB20}" dt="2020-03-03T12:11:49.270" v="962"/>
          <ac:spMkLst>
            <pc:docMk/>
            <pc:sldMk cId="3188665849" sldId="280"/>
            <ac:spMk id="7" creationId="{150F6358-39F4-4050-BB06-47F79FBC8BAB}"/>
          </ac:spMkLst>
        </pc:spChg>
      </pc:sldChg>
      <pc:sldChg chg="modSp ord">
        <pc:chgData name="Klaas Kok" userId="0503ed697dbfd2e8" providerId="LiveId" clId="{66919A92-1575-4039-8380-23CA8FCFAB20}" dt="2020-03-03T11:11:07.457" v="960"/>
        <pc:sldMkLst>
          <pc:docMk/>
          <pc:sldMk cId="1714433877" sldId="281"/>
        </pc:sldMkLst>
        <pc:spChg chg="mod">
          <ac:chgData name="Klaas Kok" userId="0503ed697dbfd2e8" providerId="LiveId" clId="{66919A92-1575-4039-8380-23CA8FCFAB20}" dt="2020-03-03T11:04:49.633" v="866" actId="20577"/>
          <ac:spMkLst>
            <pc:docMk/>
            <pc:sldMk cId="1714433877" sldId="281"/>
            <ac:spMk id="2" creationId="{2B160F4D-F396-4C26-9AB2-9FD5D343E03D}"/>
          </ac:spMkLst>
        </pc:spChg>
      </pc:sldChg>
      <pc:sldChg chg="modSp">
        <pc:chgData name="Klaas Kok" userId="0503ed697dbfd2e8" providerId="LiveId" clId="{66919A92-1575-4039-8380-23CA8FCFAB20}" dt="2020-03-03T11:05:34.783" v="900" actId="20577"/>
        <pc:sldMkLst>
          <pc:docMk/>
          <pc:sldMk cId="4121063446" sldId="282"/>
        </pc:sldMkLst>
        <pc:spChg chg="mod">
          <ac:chgData name="Klaas Kok" userId="0503ed697dbfd2e8" providerId="LiveId" clId="{66919A92-1575-4039-8380-23CA8FCFAB20}" dt="2020-03-03T11:05:34.783" v="900" actId="20577"/>
          <ac:spMkLst>
            <pc:docMk/>
            <pc:sldMk cId="4121063446" sldId="282"/>
            <ac:spMk id="2" creationId="{B359ED27-B8AF-4B3D-B7A8-B973BCFB3468}"/>
          </ac:spMkLst>
        </pc:spChg>
      </pc:sldChg>
      <pc:sldChg chg="ord">
        <pc:chgData name="Klaas Kok" userId="0503ed697dbfd2e8" providerId="LiveId" clId="{66919A92-1575-4039-8380-23CA8FCFAB20}" dt="2020-03-03T11:09:04.821" v="940"/>
        <pc:sldMkLst>
          <pc:docMk/>
          <pc:sldMk cId="4001817104" sldId="284"/>
        </pc:sldMkLst>
      </pc:sldChg>
      <pc:sldChg chg="modSp add">
        <pc:chgData name="Klaas Kok" userId="0503ed697dbfd2e8" providerId="LiveId" clId="{66919A92-1575-4039-8380-23CA8FCFAB20}" dt="2020-03-03T12:15:16.259" v="1192" actId="6549"/>
        <pc:sldMkLst>
          <pc:docMk/>
          <pc:sldMk cId="2637439260" sldId="285"/>
        </pc:sldMkLst>
        <pc:spChg chg="mod">
          <ac:chgData name="Klaas Kok" userId="0503ed697dbfd2e8" providerId="LiveId" clId="{66919A92-1575-4039-8380-23CA8FCFAB20}" dt="2020-03-03T10:57:44.912" v="659" actId="20577"/>
          <ac:spMkLst>
            <pc:docMk/>
            <pc:sldMk cId="2637439260" sldId="285"/>
            <ac:spMk id="2" creationId="{58417E11-57F8-468A-96F5-C469526634E1}"/>
          </ac:spMkLst>
        </pc:spChg>
        <pc:spChg chg="mod">
          <ac:chgData name="Klaas Kok" userId="0503ed697dbfd2e8" providerId="LiveId" clId="{66919A92-1575-4039-8380-23CA8FCFAB20}" dt="2020-03-03T12:15:16.259" v="1192" actId="6549"/>
          <ac:spMkLst>
            <pc:docMk/>
            <pc:sldMk cId="2637439260" sldId="285"/>
            <ac:spMk id="3" creationId="{0DCEF60D-58DD-48C5-9E50-FF9A8F3F00E6}"/>
          </ac:spMkLst>
        </pc:spChg>
      </pc:sldChg>
      <pc:sldChg chg="addSp delSp modSp add">
        <pc:chgData name="Klaas Kok" userId="0503ed697dbfd2e8" providerId="LiveId" clId="{66919A92-1575-4039-8380-23CA8FCFAB20}" dt="2020-03-03T10:49:37.910" v="196" actId="14100"/>
        <pc:sldMkLst>
          <pc:docMk/>
          <pc:sldMk cId="245240282" sldId="286"/>
        </pc:sldMkLst>
        <pc:spChg chg="del mod">
          <ac:chgData name="Klaas Kok" userId="0503ed697dbfd2e8" providerId="LiveId" clId="{66919A92-1575-4039-8380-23CA8FCFAB20}" dt="2020-03-03T10:49:20.686" v="192"/>
          <ac:spMkLst>
            <pc:docMk/>
            <pc:sldMk cId="245240282" sldId="286"/>
            <ac:spMk id="3" creationId="{B29DA850-428A-4A7B-8DD5-8778C3EF7271}"/>
          </ac:spMkLst>
        </pc:spChg>
        <pc:picChg chg="add mod">
          <ac:chgData name="Klaas Kok" userId="0503ed697dbfd2e8" providerId="LiveId" clId="{66919A92-1575-4039-8380-23CA8FCFAB20}" dt="2020-03-03T10:49:37.910" v="196" actId="14100"/>
          <ac:picMkLst>
            <pc:docMk/>
            <pc:sldMk cId="245240282" sldId="286"/>
            <ac:picMk id="4" creationId="{D40C2B11-3FE6-4E73-8CB7-15DE78582A5C}"/>
          </ac:picMkLst>
        </pc:picChg>
      </pc:sldChg>
      <pc:sldChg chg="modSp add">
        <pc:chgData name="Klaas Kok" userId="0503ed697dbfd2e8" providerId="LiveId" clId="{66919A92-1575-4039-8380-23CA8FCFAB20}" dt="2020-03-03T11:07:26.428" v="938" actId="20577"/>
        <pc:sldMkLst>
          <pc:docMk/>
          <pc:sldMk cId="1475633431" sldId="287"/>
        </pc:sldMkLst>
        <pc:spChg chg="mod">
          <ac:chgData name="Klaas Kok" userId="0503ed697dbfd2e8" providerId="LiveId" clId="{66919A92-1575-4039-8380-23CA8FCFAB20}" dt="2020-03-03T11:07:26.428" v="938" actId="20577"/>
          <ac:spMkLst>
            <pc:docMk/>
            <pc:sldMk cId="1475633431" sldId="287"/>
            <ac:spMk id="2" creationId="{15799063-B5DF-4753-9C97-883BC115B11B}"/>
          </ac:spMkLst>
        </pc:spChg>
        <pc:spChg chg="mod">
          <ac:chgData name="Klaas Kok" userId="0503ed697dbfd2e8" providerId="LiveId" clId="{66919A92-1575-4039-8380-23CA8FCFAB20}" dt="2020-03-03T10:52:32.903" v="244" actId="27636"/>
          <ac:spMkLst>
            <pc:docMk/>
            <pc:sldMk cId="1475633431" sldId="287"/>
            <ac:spMk id="3" creationId="{DC649222-101A-408B-B4B3-3CAC0F9F9D67}"/>
          </ac:spMkLst>
        </pc:spChg>
      </pc:sldChg>
    </pc:docChg>
  </pc:docChgLst>
  <pc:docChgLst>
    <pc:chgData name="Klaas Kok" userId="0503ed697dbfd2e8" providerId="LiveId" clId="{982464FB-45A3-445B-A6B1-CB804666BACA}"/>
    <pc:docChg chg="custSel addSld delSld modSld">
      <pc:chgData name="Klaas Kok" userId="0503ed697dbfd2e8" providerId="LiveId" clId="{982464FB-45A3-445B-A6B1-CB804666BACA}" dt="2020-03-03T09:33:03.439" v="1630" actId="20577"/>
      <pc:docMkLst>
        <pc:docMk/>
      </pc:docMkLst>
      <pc:sldChg chg="delSp modSp">
        <pc:chgData name="Klaas Kok" userId="0503ed697dbfd2e8" providerId="LiveId" clId="{982464FB-45A3-445B-A6B1-CB804666BACA}" dt="2020-03-03T09:33:03.439" v="1630" actId="20577"/>
        <pc:sldMkLst>
          <pc:docMk/>
          <pc:sldMk cId="1277820750" sldId="256"/>
        </pc:sldMkLst>
        <pc:spChg chg="mod">
          <ac:chgData name="Klaas Kok" userId="0503ed697dbfd2e8" providerId="LiveId" clId="{982464FB-45A3-445B-A6B1-CB804666BACA}" dt="2020-03-03T09:33:03.439" v="1630" actId="20577"/>
          <ac:spMkLst>
            <pc:docMk/>
            <pc:sldMk cId="1277820750" sldId="256"/>
            <ac:spMk id="2" creationId="{00000000-0000-0000-0000-000000000000}"/>
          </ac:spMkLst>
        </pc:spChg>
        <pc:spChg chg="del mod">
          <ac:chgData name="Klaas Kok" userId="0503ed697dbfd2e8" providerId="LiveId" clId="{982464FB-45A3-445B-A6B1-CB804666BACA}" dt="2020-03-02T15:30:21.876" v="34" actId="478"/>
          <ac:spMkLst>
            <pc:docMk/>
            <pc:sldMk cId="1277820750" sldId="256"/>
            <ac:spMk id="3" creationId="{00000000-0000-0000-0000-000000000000}"/>
          </ac:spMkLst>
        </pc:spChg>
      </pc:sldChg>
      <pc:sldChg chg="del">
        <pc:chgData name="Klaas Kok" userId="0503ed697dbfd2e8" providerId="LiveId" clId="{982464FB-45A3-445B-A6B1-CB804666BACA}" dt="2020-03-02T15:31:11.926" v="80" actId="47"/>
        <pc:sldMkLst>
          <pc:docMk/>
          <pc:sldMk cId="3406845693" sldId="257"/>
        </pc:sldMkLst>
      </pc:sldChg>
      <pc:sldChg chg="del">
        <pc:chgData name="Klaas Kok" userId="0503ed697dbfd2e8" providerId="LiveId" clId="{982464FB-45A3-445B-A6B1-CB804666BACA}" dt="2020-03-02T15:31:38.436" v="84" actId="47"/>
        <pc:sldMkLst>
          <pc:docMk/>
          <pc:sldMk cId="2885912954" sldId="258"/>
        </pc:sldMkLst>
      </pc:sldChg>
      <pc:sldChg chg="del">
        <pc:chgData name="Klaas Kok" userId="0503ed697dbfd2e8" providerId="LiveId" clId="{982464FB-45A3-445B-A6B1-CB804666BACA}" dt="2020-03-02T15:31:14.022" v="81" actId="47"/>
        <pc:sldMkLst>
          <pc:docMk/>
          <pc:sldMk cId="4086087951" sldId="264"/>
        </pc:sldMkLst>
      </pc:sldChg>
      <pc:sldChg chg="del">
        <pc:chgData name="Klaas Kok" userId="0503ed697dbfd2e8" providerId="LiveId" clId="{982464FB-45A3-445B-A6B1-CB804666BACA}" dt="2020-03-02T15:41:40.247" v="414" actId="47"/>
        <pc:sldMkLst>
          <pc:docMk/>
          <pc:sldMk cId="4110522155" sldId="265"/>
        </pc:sldMkLst>
      </pc:sldChg>
      <pc:sldChg chg="del">
        <pc:chgData name="Klaas Kok" userId="0503ed697dbfd2e8" providerId="LiveId" clId="{982464FB-45A3-445B-A6B1-CB804666BACA}" dt="2020-03-02T15:31:35.634" v="82" actId="47"/>
        <pc:sldMkLst>
          <pc:docMk/>
          <pc:sldMk cId="2948792242" sldId="266"/>
        </pc:sldMkLst>
      </pc:sldChg>
      <pc:sldChg chg="del">
        <pc:chgData name="Klaas Kok" userId="0503ed697dbfd2e8" providerId="LiveId" clId="{982464FB-45A3-445B-A6B1-CB804666BACA}" dt="2020-03-02T15:31:37.463" v="83" actId="47"/>
        <pc:sldMkLst>
          <pc:docMk/>
          <pc:sldMk cId="1492396685" sldId="267"/>
        </pc:sldMkLst>
      </pc:sldChg>
      <pc:sldChg chg="del">
        <pc:chgData name="Klaas Kok" userId="0503ed697dbfd2e8" providerId="LiveId" clId="{982464FB-45A3-445B-A6B1-CB804666BACA}" dt="2020-03-02T15:31:39.184" v="85" actId="47"/>
        <pc:sldMkLst>
          <pc:docMk/>
          <pc:sldMk cId="3911367985" sldId="269"/>
        </pc:sldMkLst>
      </pc:sldChg>
      <pc:sldChg chg="del">
        <pc:chgData name="Klaas Kok" userId="0503ed697dbfd2e8" providerId="LiveId" clId="{982464FB-45A3-445B-A6B1-CB804666BACA}" dt="2020-03-02T15:31:42.613" v="87" actId="47"/>
        <pc:sldMkLst>
          <pc:docMk/>
          <pc:sldMk cId="3952710009" sldId="273"/>
        </pc:sldMkLst>
      </pc:sldChg>
      <pc:sldChg chg="del">
        <pc:chgData name="Klaas Kok" userId="0503ed697dbfd2e8" providerId="LiveId" clId="{982464FB-45A3-445B-A6B1-CB804666BACA}" dt="2020-03-02T15:31:41.390" v="86" actId="47"/>
        <pc:sldMkLst>
          <pc:docMk/>
          <pc:sldMk cId="2283250670" sldId="274"/>
        </pc:sldMkLst>
      </pc:sldChg>
      <pc:sldChg chg="del">
        <pc:chgData name="Klaas Kok" userId="0503ed697dbfd2e8" providerId="LiveId" clId="{982464FB-45A3-445B-A6B1-CB804666BACA}" dt="2020-03-02T15:31:43.232" v="88" actId="47"/>
        <pc:sldMkLst>
          <pc:docMk/>
          <pc:sldMk cId="2725346416" sldId="275"/>
        </pc:sldMkLst>
      </pc:sldChg>
      <pc:sldChg chg="del">
        <pc:chgData name="Klaas Kok" userId="0503ed697dbfd2e8" providerId="LiveId" clId="{982464FB-45A3-445B-A6B1-CB804666BACA}" dt="2020-03-02T15:31:43.927" v="89" actId="47"/>
        <pc:sldMkLst>
          <pc:docMk/>
          <pc:sldMk cId="4017879500" sldId="276"/>
        </pc:sldMkLst>
      </pc:sldChg>
      <pc:sldChg chg="del">
        <pc:chgData name="Klaas Kok" userId="0503ed697dbfd2e8" providerId="LiveId" clId="{982464FB-45A3-445B-A6B1-CB804666BACA}" dt="2020-03-02T15:31:44.787" v="90" actId="47"/>
        <pc:sldMkLst>
          <pc:docMk/>
          <pc:sldMk cId="2778393807" sldId="277"/>
        </pc:sldMkLst>
      </pc:sldChg>
      <pc:sldChg chg="del">
        <pc:chgData name="Klaas Kok" userId="0503ed697dbfd2e8" providerId="LiveId" clId="{982464FB-45A3-445B-A6B1-CB804666BACA}" dt="2020-03-02T15:31:48.112" v="92" actId="47"/>
        <pc:sldMkLst>
          <pc:docMk/>
          <pc:sldMk cId="4176747177" sldId="278"/>
        </pc:sldMkLst>
      </pc:sldChg>
      <pc:sldChg chg="del">
        <pc:chgData name="Klaas Kok" userId="0503ed697dbfd2e8" providerId="LiveId" clId="{982464FB-45A3-445B-A6B1-CB804666BACA}" dt="2020-03-02T15:31:46.936" v="91" actId="47"/>
        <pc:sldMkLst>
          <pc:docMk/>
          <pc:sldMk cId="1524357136" sldId="280"/>
        </pc:sldMkLst>
      </pc:sldChg>
      <pc:sldChg chg="addSp delSp modSp add">
        <pc:chgData name="Klaas Kok" userId="0503ed697dbfd2e8" providerId="LiveId" clId="{982464FB-45A3-445B-A6B1-CB804666BACA}" dt="2020-03-02T15:59:32.034" v="1270" actId="20577"/>
        <pc:sldMkLst>
          <pc:docMk/>
          <pc:sldMk cId="3188665849" sldId="280"/>
        </pc:sldMkLst>
        <pc:spChg chg="mod">
          <ac:chgData name="Klaas Kok" userId="0503ed697dbfd2e8" providerId="LiveId" clId="{982464FB-45A3-445B-A6B1-CB804666BACA}" dt="2020-03-02T15:47:29.555" v="866" actId="20577"/>
          <ac:spMkLst>
            <pc:docMk/>
            <pc:sldMk cId="3188665849" sldId="280"/>
            <ac:spMk id="2" creationId="{5F3DF126-0CCA-4342-9579-DD332D06B6F1}"/>
          </ac:spMkLst>
        </pc:spChg>
        <pc:spChg chg="del">
          <ac:chgData name="Klaas Kok" userId="0503ed697dbfd2e8" providerId="LiveId" clId="{982464FB-45A3-445B-A6B1-CB804666BACA}" dt="2020-03-02T15:32:16.981" v="94" actId="931"/>
          <ac:spMkLst>
            <pc:docMk/>
            <pc:sldMk cId="3188665849" sldId="280"/>
            <ac:spMk id="3" creationId="{2B215572-62E4-4F42-9211-B51EEE7DB454}"/>
          </ac:spMkLst>
        </pc:spChg>
        <pc:spChg chg="add del mod">
          <ac:chgData name="Klaas Kok" userId="0503ed697dbfd2e8" providerId="LiveId" clId="{982464FB-45A3-445B-A6B1-CB804666BACA}" dt="2020-03-02T15:33:06.688" v="104"/>
          <ac:spMkLst>
            <pc:docMk/>
            <pc:sldMk cId="3188665849" sldId="280"/>
            <ac:spMk id="6" creationId="{15CDA387-2928-4B80-8B03-F35A89A020C8}"/>
          </ac:spMkLst>
        </pc:spChg>
        <pc:spChg chg="add mod">
          <ac:chgData name="Klaas Kok" userId="0503ed697dbfd2e8" providerId="LiveId" clId="{982464FB-45A3-445B-A6B1-CB804666BACA}" dt="2020-03-02T15:59:32.034" v="1270" actId="20577"/>
          <ac:spMkLst>
            <pc:docMk/>
            <pc:sldMk cId="3188665849" sldId="280"/>
            <ac:spMk id="7" creationId="{150F6358-39F4-4050-BB06-47F79FBC8BAB}"/>
          </ac:spMkLst>
        </pc:spChg>
        <pc:picChg chg="add mod">
          <ac:chgData name="Klaas Kok" userId="0503ed697dbfd2e8" providerId="LiveId" clId="{982464FB-45A3-445B-A6B1-CB804666BACA}" dt="2020-03-02T15:32:40.931" v="100" actId="1076"/>
          <ac:picMkLst>
            <pc:docMk/>
            <pc:sldMk cId="3188665849" sldId="280"/>
            <ac:picMk id="5" creationId="{1FC31012-B6C3-4FA9-9EB1-E94908AF525B}"/>
          </ac:picMkLst>
        </pc:picChg>
      </pc:sldChg>
      <pc:sldChg chg="modSp add">
        <pc:chgData name="Klaas Kok" userId="0503ed697dbfd2e8" providerId="LiveId" clId="{982464FB-45A3-445B-A6B1-CB804666BACA}" dt="2020-03-03T09:31:05.009" v="1577" actId="20577"/>
        <pc:sldMkLst>
          <pc:docMk/>
          <pc:sldMk cId="1714433877" sldId="281"/>
        </pc:sldMkLst>
        <pc:spChg chg="mod">
          <ac:chgData name="Klaas Kok" userId="0503ed697dbfd2e8" providerId="LiveId" clId="{982464FB-45A3-445B-A6B1-CB804666BACA}" dt="2020-03-03T09:31:05.009" v="1577" actId="20577"/>
          <ac:spMkLst>
            <pc:docMk/>
            <pc:sldMk cId="1714433877" sldId="281"/>
            <ac:spMk id="3" creationId="{B775F5A0-E7CC-4397-B252-748341142BEC}"/>
          </ac:spMkLst>
        </pc:spChg>
      </pc:sldChg>
      <pc:sldChg chg="modSp add">
        <pc:chgData name="Klaas Kok" userId="0503ed697dbfd2e8" providerId="LiveId" clId="{982464FB-45A3-445B-A6B1-CB804666BACA}" dt="2020-03-03T09:32:30.398" v="1617" actId="13926"/>
        <pc:sldMkLst>
          <pc:docMk/>
          <pc:sldMk cId="4121063446" sldId="282"/>
        </pc:sldMkLst>
        <pc:spChg chg="mod">
          <ac:chgData name="Klaas Kok" userId="0503ed697dbfd2e8" providerId="LiveId" clId="{982464FB-45A3-445B-A6B1-CB804666BACA}" dt="2020-03-03T09:32:30.398" v="1617" actId="13926"/>
          <ac:spMkLst>
            <pc:docMk/>
            <pc:sldMk cId="4121063446" sldId="282"/>
            <ac:spMk id="3" creationId="{6B50A5AD-07B2-4AB8-B52A-50048B0D5790}"/>
          </ac:spMkLst>
        </pc:spChg>
      </pc:sldChg>
      <pc:sldChg chg="addSp delSp modSp add">
        <pc:chgData name="Klaas Kok" userId="0503ed697dbfd2e8" providerId="LiveId" clId="{982464FB-45A3-445B-A6B1-CB804666BACA}" dt="2020-03-02T16:00:41.274" v="1294" actId="20577"/>
        <pc:sldMkLst>
          <pc:docMk/>
          <pc:sldMk cId="3427083543" sldId="283"/>
        </pc:sldMkLst>
        <pc:spChg chg="mod">
          <ac:chgData name="Klaas Kok" userId="0503ed697dbfd2e8" providerId="LiveId" clId="{982464FB-45A3-445B-A6B1-CB804666BACA}" dt="2020-03-02T16:00:41.274" v="1294" actId="20577"/>
          <ac:spMkLst>
            <pc:docMk/>
            <pc:sldMk cId="3427083543" sldId="283"/>
            <ac:spMk id="2" creationId="{0ADBDD16-28CD-44E4-95D6-D2B1DB6C3DFD}"/>
          </ac:spMkLst>
        </pc:spChg>
        <pc:spChg chg="del">
          <ac:chgData name="Klaas Kok" userId="0503ed697dbfd2e8" providerId="LiveId" clId="{982464FB-45A3-445B-A6B1-CB804666BACA}" dt="2020-03-02T16:00:24.946" v="1272" actId="931"/>
          <ac:spMkLst>
            <pc:docMk/>
            <pc:sldMk cId="3427083543" sldId="283"/>
            <ac:spMk id="3" creationId="{26228CDE-84D2-4E9D-B240-4759C5111D10}"/>
          </ac:spMkLst>
        </pc:spChg>
        <pc:picChg chg="add mod">
          <ac:chgData name="Klaas Kok" userId="0503ed697dbfd2e8" providerId="LiveId" clId="{982464FB-45A3-445B-A6B1-CB804666BACA}" dt="2020-03-02T16:00:26.915" v="1274" actId="962"/>
          <ac:picMkLst>
            <pc:docMk/>
            <pc:sldMk cId="3427083543" sldId="283"/>
            <ac:picMk id="5" creationId="{DB6FDBA1-A027-45B1-8AF2-1341BD4317E5}"/>
          </ac:picMkLst>
        </pc:picChg>
      </pc:sldChg>
      <pc:sldChg chg="modSp add">
        <pc:chgData name="Klaas Kok" userId="0503ed697dbfd2e8" providerId="LiveId" clId="{982464FB-45A3-445B-A6B1-CB804666BACA}" dt="2020-03-02T16:06:32.486" v="1553" actId="20577"/>
        <pc:sldMkLst>
          <pc:docMk/>
          <pc:sldMk cId="4001817104" sldId="284"/>
        </pc:sldMkLst>
        <pc:spChg chg="mod">
          <ac:chgData name="Klaas Kok" userId="0503ed697dbfd2e8" providerId="LiveId" clId="{982464FB-45A3-445B-A6B1-CB804666BACA}" dt="2020-03-02T16:01:08.171" v="1340" actId="20577"/>
          <ac:spMkLst>
            <pc:docMk/>
            <pc:sldMk cId="4001817104" sldId="284"/>
            <ac:spMk id="2" creationId="{755B4D33-A232-41FE-81C9-8D0F534E449D}"/>
          </ac:spMkLst>
        </pc:spChg>
        <pc:spChg chg="mod">
          <ac:chgData name="Klaas Kok" userId="0503ed697dbfd2e8" providerId="LiveId" clId="{982464FB-45A3-445B-A6B1-CB804666BACA}" dt="2020-03-02T16:06:32.486" v="1553" actId="20577"/>
          <ac:spMkLst>
            <pc:docMk/>
            <pc:sldMk cId="4001817104" sldId="284"/>
            <ac:spMk id="3" creationId="{5E554B59-40BC-4B91-8AEC-646FAADC47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EB9C7-C768-4CE4-AAB5-5FB8274A5DF0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923A5-7F5B-4E04-A4E7-EA5881012A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5118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923A5-7F5B-4E04-A4E7-EA5881012AA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319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923A5-7F5B-4E04-A4E7-EA5881012AA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287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923A5-7F5B-4E04-A4E7-EA5881012AA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034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923A5-7F5B-4E04-A4E7-EA5881012AA9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49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43668"/>
            <a:ext cx="12203113" cy="20732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530477"/>
            <a:ext cx="9144000" cy="749829"/>
          </a:xfrm>
        </p:spPr>
        <p:txBody>
          <a:bodyPr anchor="b">
            <a:normAutofit/>
          </a:bodyPr>
          <a:lstStyle>
            <a:lvl1pPr algn="l">
              <a:defRPr sz="4000">
                <a:latin typeface="Impact" panose="020B080603090205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280306"/>
            <a:ext cx="9144000" cy="741361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533" y="2530477"/>
            <a:ext cx="1626859" cy="152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4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7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" y="365118"/>
            <a:ext cx="12192086" cy="63949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2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8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3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6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4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0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3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057642"/>
            <a:ext cx="707090" cy="66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1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3260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084DF-3D93-4688-84FB-12C754A53BB2}" type="datetimeFigureOut">
              <a:rPr lang="nl-NL" smtClean="0"/>
              <a:t>6-3-2020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151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4720-9D41-41ED-BA0B-EC04DD3983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05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3347" y="2532185"/>
            <a:ext cx="9368590" cy="1083543"/>
          </a:xfrm>
        </p:spPr>
        <p:txBody>
          <a:bodyPr>
            <a:normAutofit/>
          </a:bodyPr>
          <a:lstStyle/>
          <a:p>
            <a:r>
              <a:rPr lang="nl-NL" dirty="0" smtClean="0"/>
              <a:t>Regio’s en Admiraliteiten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8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55B4D33-A232-41FE-81C9-8D0F534E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Regio’s en admiraliteiten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223716"/>
            <a:ext cx="3823686" cy="478922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560" y="1459522"/>
            <a:ext cx="3827302" cy="448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1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ADBDD16-28CD-44E4-95D6-D2B1DB6C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Taken regio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Organiseren van ontmoeting tussen </a:t>
            </a:r>
            <a:r>
              <a:rPr lang="nl-NL" dirty="0" smtClean="0"/>
              <a:t>groepen/besturen  </a:t>
            </a:r>
            <a:endParaRPr lang="nl-NL" dirty="0"/>
          </a:p>
          <a:p>
            <a:r>
              <a:rPr lang="nl-NL" dirty="0"/>
              <a:t>B</a:t>
            </a:r>
            <a:r>
              <a:rPr lang="nl-NL" dirty="0" smtClean="0"/>
              <a:t>egeleiding </a:t>
            </a:r>
            <a:r>
              <a:rPr lang="nl-NL" dirty="0"/>
              <a:t>en ondersteuning </a:t>
            </a:r>
            <a:r>
              <a:rPr lang="nl-NL" dirty="0" err="1" smtClean="0"/>
              <a:t>incl</a:t>
            </a:r>
            <a:r>
              <a:rPr lang="nl-NL" dirty="0" smtClean="0"/>
              <a:t> belangenbehartiging</a:t>
            </a:r>
          </a:p>
          <a:p>
            <a:r>
              <a:rPr lang="nl-NL" dirty="0"/>
              <a:t>O</a:t>
            </a:r>
            <a:r>
              <a:rPr lang="nl-NL" dirty="0" smtClean="0"/>
              <a:t>rganisatie deskundigheidsontwikkeling </a:t>
            </a:r>
            <a:r>
              <a:rPr lang="nl-NL" dirty="0"/>
              <a:t>binnen </a:t>
            </a:r>
            <a:r>
              <a:rPr lang="nl-NL"/>
              <a:t>de </a:t>
            </a:r>
            <a:r>
              <a:rPr lang="nl-NL" smtClean="0"/>
              <a:t>regio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/>
              <a:t>P</a:t>
            </a:r>
            <a:r>
              <a:rPr lang="nl-NL" dirty="0" smtClean="0"/>
              <a:t>articipatie </a:t>
            </a:r>
            <a:r>
              <a:rPr lang="nl-NL" dirty="0"/>
              <a:t>vanuit de regio aan landelijke </a:t>
            </a:r>
            <a:r>
              <a:rPr lang="nl-NL" dirty="0" smtClean="0"/>
              <a:t>overleggen</a:t>
            </a:r>
          </a:p>
          <a:p>
            <a:r>
              <a:rPr lang="nl-NL" dirty="0"/>
              <a:t>O</a:t>
            </a:r>
            <a:r>
              <a:rPr lang="nl-NL" dirty="0" smtClean="0"/>
              <a:t>rganisatie </a:t>
            </a:r>
            <a:r>
              <a:rPr lang="nl-NL" dirty="0"/>
              <a:t>van de verkiezing van een lid van de landelijke raad en zijn plaatsvervanger</a:t>
            </a:r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270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Taken Admiraliteit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Organiseren </a:t>
            </a:r>
            <a:r>
              <a:rPr lang="nl-NL" dirty="0"/>
              <a:t>van ontmoeting tussen waterscoutinggroepen  </a:t>
            </a:r>
          </a:p>
          <a:p>
            <a:pPr lvl="0"/>
            <a:r>
              <a:rPr lang="nl-NL" dirty="0"/>
              <a:t>Ondersteunen van groepen rond veiligheid op het water </a:t>
            </a:r>
          </a:p>
          <a:p>
            <a:pPr lvl="0"/>
            <a:r>
              <a:rPr lang="nl-NL" dirty="0"/>
              <a:t>Algemene ondersteuning op water gerelateerde thema’s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943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CED0131-BE6E-4644-A5FD-DE7D5A16F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 modellen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Grenzen van regio en RA vallen samen. </a:t>
            </a:r>
            <a:r>
              <a:rPr lang="nl-NL" dirty="0" smtClean="0"/>
              <a:t>(Bijna) alle </a:t>
            </a:r>
            <a:r>
              <a:rPr lang="nl-NL" dirty="0"/>
              <a:t>groepen binnen de RA zijn onderdeel van dezelfde regio.  </a:t>
            </a:r>
          </a:p>
          <a:p>
            <a:r>
              <a:rPr lang="nl-NL" dirty="0"/>
              <a:t>Grenzen van regio en RA vallen niet samen. Binnen een RA zitten de groepen in meerdere regio’s en een regio heeft een relatie met meerdere </a:t>
            </a:r>
            <a:r>
              <a:rPr lang="nl-NL" dirty="0" err="1"/>
              <a:t>RA’s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2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F3DF126-0CCA-4342-9579-DD332D06B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017" y="1195754"/>
            <a:ext cx="4276612" cy="532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B160F4D-F396-4C26-9AB2-9FD5D343E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B775F5A0-E7CC-4397-B252-74834114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7355"/>
            <a:ext cx="10515600" cy="3711129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Model 1</a:t>
            </a:r>
          </a:p>
          <a:p>
            <a:r>
              <a:rPr lang="nl-NL" dirty="0"/>
              <a:t>10 admiraliteiten en regio’s vallen samen</a:t>
            </a:r>
          </a:p>
          <a:p>
            <a:r>
              <a:rPr lang="nl-NL" dirty="0"/>
              <a:t>2 admiraliteiten overlappen met 2 regio’s waarbij maar 1 groep in de 2</a:t>
            </a:r>
            <a:r>
              <a:rPr lang="nl-NL" baseline="30000" dirty="0"/>
              <a:t>e</a:t>
            </a:r>
            <a:r>
              <a:rPr lang="nl-NL" dirty="0"/>
              <a:t> regio zit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Model 2</a:t>
            </a:r>
          </a:p>
          <a:p>
            <a:r>
              <a:rPr lang="nl-NL" dirty="0"/>
              <a:t>2 admiraliteiten overlappen met 2 regio’s waarbij de groepen 50/50 verdeeld zijn</a:t>
            </a:r>
          </a:p>
          <a:p>
            <a:r>
              <a:rPr lang="nl-NL" dirty="0"/>
              <a:t>4 admiraliteiten overlappen met 3 regio’s</a:t>
            </a:r>
          </a:p>
          <a:p>
            <a:r>
              <a:rPr lang="nl-NL" dirty="0"/>
              <a:t>1 admiraliteit overlapt met 4 regio’s (Delfland)</a:t>
            </a:r>
          </a:p>
          <a:p>
            <a:r>
              <a:rPr lang="nl-NL" dirty="0"/>
              <a:t>1 admiraliteit overlapt met 5 regio’s (Roermond)</a:t>
            </a:r>
          </a:p>
          <a:p>
            <a:r>
              <a:rPr lang="nl-NL" dirty="0"/>
              <a:t>1 admiraliteit overlapt met 6 regio’s (Rond de Biesbosch)</a:t>
            </a:r>
          </a:p>
        </p:txBody>
      </p:sp>
    </p:spTree>
    <p:extLst>
      <p:ext uri="{BB962C8B-B14F-4D97-AF65-F5344CB8AC3E}">
        <p14:creationId xmlns:p14="http://schemas.microsoft.com/office/powerpoint/2010/main" val="17144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6  regio’s </a:t>
            </a:r>
            <a:r>
              <a:rPr lang="nl-NL" dirty="0" smtClean="0"/>
              <a:t>geen </a:t>
            </a:r>
            <a:r>
              <a:rPr lang="nl-NL" dirty="0"/>
              <a:t>admiraliteit (en dus geen waterscoutinggroepen)</a:t>
            </a:r>
          </a:p>
          <a:p>
            <a:r>
              <a:rPr lang="nl-NL" dirty="0"/>
              <a:t>33 regio’s </a:t>
            </a:r>
            <a:r>
              <a:rPr lang="nl-NL" dirty="0" smtClean="0"/>
              <a:t>relatie </a:t>
            </a:r>
            <a:r>
              <a:rPr lang="nl-NL" dirty="0"/>
              <a:t>met 1 admiraliteit, waarbij 17 regio’s formeel één admiraliteit aan zich verbonden hebben. </a:t>
            </a:r>
          </a:p>
          <a:p>
            <a:r>
              <a:rPr lang="nl-NL" dirty="0"/>
              <a:t>6 regio’s hebben relatie met 2 admiraliteiten, waarbij voor 2 regio’s beide admiraliteiten formeel aan hen verbonden zijn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/>
              <a:t>Van de 21 </a:t>
            </a:r>
            <a:r>
              <a:rPr lang="nl-NL" dirty="0" err="1"/>
              <a:t>RA’s</a:t>
            </a:r>
            <a:r>
              <a:rPr lang="nl-NL" dirty="0"/>
              <a:t> hebben 6 een eigen rechtspersoon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49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8417E11-57F8-468A-96F5-C4695266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Nu verder?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0DCEF60D-58DD-48C5-9E50-FF9A8F3F0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Hoe borgen we de samenwerking uitgaand van de twee modellen?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Hoe zorgen we voor het borgen van verantwoordelijkheid en aansprakelijkheid?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 </a:t>
            </a:r>
            <a:endParaRPr lang="nl-NL" dirty="0"/>
          </a:p>
          <a:p>
            <a:pPr marL="0" lvl="0" indent="0" fontAlgn="base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743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outing Nederland">
  <a:themeElements>
    <a:clrScheme name="Scouting Nederland">
      <a:dk1>
        <a:sysClr val="windowText" lastClr="000000"/>
      </a:dk1>
      <a:lt1>
        <a:sysClr val="window" lastClr="FFFFFF"/>
      </a:lt1>
      <a:dk2>
        <a:srgbClr val="1A368D"/>
      </a:dk2>
      <a:lt2>
        <a:srgbClr val="FFFFFF"/>
      </a:lt2>
      <a:accent1>
        <a:srgbClr val="FF0000"/>
      </a:accent1>
      <a:accent2>
        <a:srgbClr val="1A368D"/>
      </a:accent2>
      <a:accent3>
        <a:srgbClr val="FFFF00"/>
      </a:accent3>
      <a:accent4>
        <a:srgbClr val="31A529"/>
      </a:accent4>
      <a:accent5>
        <a:srgbClr val="FFBF24"/>
      </a:accent5>
      <a:accent6>
        <a:srgbClr val="8C5A86"/>
      </a:accent6>
      <a:hlink>
        <a:srgbClr val="1A368D"/>
      </a:hlink>
      <a:folHlink>
        <a:srgbClr val="8C5A86"/>
      </a:folHlink>
    </a:clrScheme>
    <a:fontScheme name="Scouting Nederland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hout" id="{41FADE65-964F-4FDF-8185-436C21ACA54B}" vid="{B2201A2C-5118-4339-9AC2-0C1171690623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D825C2FD65114BA1031B017A0955FE" ma:contentTypeVersion="0" ma:contentTypeDescription="Een nieuw document maken." ma:contentTypeScope="" ma:versionID="c44811e9c12601b6bbda7a0997cec9e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026c954aec35dea8a68741baf22be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35A949-D21F-4587-A096-29CBB237F973}"/>
</file>

<file path=customXml/itemProps2.xml><?xml version="1.0" encoding="utf-8"?>
<ds:datastoreItem xmlns:ds="http://schemas.openxmlformats.org/officeDocument/2006/customXml" ds:itemID="{AB5C0935-E84E-42C5-B01C-7A3A56722451}"/>
</file>

<file path=customXml/itemProps3.xml><?xml version="1.0" encoding="utf-8"?>
<ds:datastoreItem xmlns:ds="http://schemas.openxmlformats.org/officeDocument/2006/customXml" ds:itemID="{B1A2566F-4868-4CD2-ADDA-3B9858827DCC}"/>
</file>

<file path=docProps/app.xml><?xml version="1.0" encoding="utf-8"?>
<Properties xmlns="http://schemas.openxmlformats.org/officeDocument/2006/extended-properties" xmlns:vt="http://schemas.openxmlformats.org/officeDocument/2006/docPropsVTypes">
  <Template>Powerpoint hout</Template>
  <TotalTime>1541</TotalTime>
  <Words>199</Words>
  <Application>Microsoft Office PowerPoint</Application>
  <PresentationFormat>Breedbeeld</PresentationFormat>
  <Paragraphs>42</Paragraphs>
  <Slides>9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Impact</vt:lpstr>
      <vt:lpstr>Wingdings</vt:lpstr>
      <vt:lpstr>Scouting Nederland</vt:lpstr>
      <vt:lpstr>Regio’s en Admiraliteiten</vt:lpstr>
      <vt:lpstr>Regio’s en admiraliteiten</vt:lpstr>
      <vt:lpstr>Taken regio</vt:lpstr>
      <vt:lpstr>Taken Admiraliteit</vt:lpstr>
      <vt:lpstr>Twee modellen</vt:lpstr>
      <vt:lpstr>PowerPoint-presentatie</vt:lpstr>
      <vt:lpstr>PowerPoint-presentatie</vt:lpstr>
      <vt:lpstr>PowerPoint-presentatie</vt:lpstr>
      <vt:lpstr>Nu verder?</vt:lpstr>
    </vt:vector>
  </TitlesOfParts>
  <Company>Scouting Nederland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Waarderingstekens</dc:title>
  <dc:creator>Merlijn</dc:creator>
  <cp:lastModifiedBy>Fedde Boersma</cp:lastModifiedBy>
  <cp:revision>43</cp:revision>
  <cp:lastPrinted>2020-03-03T12:40:47Z</cp:lastPrinted>
  <dcterms:created xsi:type="dcterms:W3CDTF">2019-02-15T11:34:40Z</dcterms:created>
  <dcterms:modified xsi:type="dcterms:W3CDTF">2020-03-06T11:23:35Z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0x0101007BD825C2FD65114BA1031B017A0955FE</vt:lpwstr>
  </property>
</Properties>
</file>