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B7A5D-CBA5-427E-A9D0-CA759004FC0E}" v="65" dt="2023-10-24T21:19:59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66382bdd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866382bdd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2938a41c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2938a41c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2938a41c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2938a41c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66382bdd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66382bdd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2938a41c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2938a41c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Vernieuwd handboek slepen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52400"/>
            <a:ext cx="2516678" cy="25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478" y="152400"/>
            <a:ext cx="1896296" cy="252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1174" y="152400"/>
            <a:ext cx="3371502" cy="252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7726" y="3336651"/>
            <a:ext cx="4628552" cy="18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Historie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4950" y="59500"/>
            <a:ext cx="1260600" cy="12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6900" y="1789597"/>
            <a:ext cx="4757976" cy="22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323" y="1185450"/>
            <a:ext cx="2678229" cy="33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CWO module slepen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In 2020 is de module slepen door het CWO opgenomen als uitbreiding op de CWO-diplomalijn Sloep-Motorvlet varen.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Deze module kan/mag door een Schipper (CWO SMV III) additioneel gedaan worden.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Een All-round Schipper (CWO SMV IV) moet deze module met succes hebben gevolgd.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4950" y="59500"/>
            <a:ext cx="1260600" cy="12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CWO SMV III &amp; IV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4950" y="59500"/>
            <a:ext cx="1260600" cy="12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25" y="919275"/>
            <a:ext cx="5953001" cy="40853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461200" y="2869525"/>
            <a:ext cx="5875500" cy="1404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461200" y="4676275"/>
            <a:ext cx="5875500" cy="2187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" dirty="0"/>
              <a:t>Landelijk Team Slepen (in oprichting)</a:t>
            </a:r>
            <a:endParaRPr lang="nl" dirty="0">
              <a:solidFill>
                <a:srgbClr val="FF0000"/>
              </a:solidFill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6361672" y="1670612"/>
            <a:ext cx="2523000" cy="242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33350" indent="0">
              <a:lnSpc>
                <a:spcPct val="95000"/>
              </a:lnSpc>
              <a:buSzPts val="1500"/>
              <a:buNone/>
            </a:pPr>
            <a:r>
              <a:rPr lang="nl" sz="1500" dirty="0"/>
              <a:t>Teamleden:</a:t>
            </a:r>
          </a:p>
          <a:p>
            <a:pPr indent="-323850">
              <a:lnSpc>
                <a:spcPct val="95000"/>
              </a:lnSpc>
              <a:buSzPts val="1500"/>
              <a:buChar char="➢"/>
            </a:pPr>
            <a:r>
              <a:rPr lang="nl" sz="1500" dirty="0"/>
              <a:t>Paul Breedveld 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nl" sz="1500" dirty="0"/>
              <a:t>Jeroen Boone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nl" sz="1500" dirty="0"/>
              <a:t>Marc </a:t>
            </a:r>
            <a:r>
              <a:rPr lang="nl" sz="1500" dirty="0" err="1"/>
              <a:t>Elvery</a:t>
            </a:r>
            <a:endParaRPr sz="1500" dirty="0" err="1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nl" sz="1500" dirty="0"/>
              <a:t>Stijn Janssen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nl" sz="1500" dirty="0"/>
              <a:t>Rick Meijerink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nl" sz="1500" dirty="0"/>
              <a:t>Daniel </a:t>
            </a:r>
            <a:r>
              <a:rPr lang="nl" sz="1500" dirty="0" err="1"/>
              <a:t>Slegtenhorst</a:t>
            </a:r>
            <a:endParaRPr sz="1500" dirty="0" err="1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nl" sz="1500" dirty="0"/>
              <a:t>Jelle van Beelen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nl" sz="1500" dirty="0"/>
              <a:t>Alexander Verwey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nl" sz="1500" dirty="0"/>
              <a:t>Tim Voorhout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Char char="➢"/>
            </a:pPr>
            <a:r>
              <a:rPr lang="nl" sz="1500" i="1" dirty="0">
                <a:solidFill>
                  <a:srgbClr val="CC0000"/>
                </a:solidFill>
              </a:rPr>
              <a:t>Jouw naam hier?</a:t>
            </a:r>
            <a:endParaRPr sz="1500" i="1" dirty="0">
              <a:solidFill>
                <a:srgbClr val="CC0000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4950" y="59500"/>
            <a:ext cx="1260600" cy="12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 rot="-362">
            <a:off x="461214" y="1326719"/>
            <a:ext cx="5705100" cy="27705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Landelijk Team Slepen streeft naar actieve participatie van alle admiraliteiten die de module slepen aanbieden.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Actualisatie Handboek Slepen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Ontwikkeling landelijk draaiboek voor de praktijk van Module Slepen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Ontwikkeling van materialen voor het praktijkgedeelte Slepen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Jaarlijkse ontmoeting instructeurs van de module Slepen</a:t>
            </a:r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C3A9691-F8E3-75E4-531A-9262C204C284}"/>
              </a:ext>
            </a:extLst>
          </p:cNvPr>
          <p:cNvSpPr txBox="1"/>
          <p:nvPr/>
        </p:nvSpPr>
        <p:spPr>
          <a:xfrm>
            <a:off x="13940" y="4526697"/>
            <a:ext cx="91063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dirty="0"/>
              <a:t>https://www.scouting.nl/waterscouting/scouting-academy-voor-waterscouting/nautische-opleidingen/sleeptraining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Samenvatting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87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Vernieuwd handboek slepen, aangepast aan de hedendaagse inzichten, materialen en regelgeving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dirty="0"/>
              <a:t>Scouting Nederland kwalificatie Slepen op basis van de module Slepen binnen de CWO diplomalijn Sloep/motorvlet (SMV)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dirty="0"/>
              <a:t>Landelijk Team Slepen bij de Scouting Academy</a:t>
            </a:r>
            <a:endParaRPr dirty="0"/>
          </a:p>
          <a:p>
            <a:pPr marL="0" indent="0">
              <a:spcBef>
                <a:spcPts val="1200"/>
              </a:spcBef>
              <a:buNone/>
            </a:pPr>
            <a:r>
              <a:rPr lang="nl" dirty="0"/>
              <a:t>Verbinding van (aspirant) instructeurs naar het landelijk team Slepen om daarmee </a:t>
            </a:r>
            <a:r>
              <a:rPr lang="nl"/>
              <a:t>kennis en kunde over slepen binnen SN te vergroten</a:t>
            </a: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dirty="0"/>
              <a:t>Doorontwikkeling van CWO handboek slepen samen met het CWO</a:t>
            </a:r>
            <a:endParaRPr lang="nl"/>
          </a:p>
          <a:p>
            <a:pPr marL="0" indent="0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nl" dirty="0"/>
              <a:t>Communicatie via de pagina Slepen op Scouting.nl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1788ad-2fa7-4679-8027-30c64cf827ed">
      <Value>1</Value>
    </TaxCatchAll>
    <lcf76f155ced4ddcb4097134ff3c332f xmlns="84050a90-e0fc-4f2a-b7c7-5d500e431425" xsi:nil="true"/>
    <SNYear xmlns="991788ad-2fa7-4679-8027-30c64cf827ed" xsi:nil="true"/>
    <SNTOrganisation_0 xmlns="991788ad-2fa7-4679-8027-30c64cf827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Scouting Academy</TermName>
          <TermId xmlns="http://schemas.microsoft.com/office/infopath/2007/PartnerControls">5ec3cc23-1682-4c1f-a5ed-1c10875c13d7</TermId>
        </TermInfo>
      </Terms>
    </SNTOrganisation_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couting Document" ma:contentTypeID="0x0101004814EF664A3D44D8A13AB7EA61FC03DF009E08C312C0395E48B93FF4CB59774BCC" ma:contentTypeVersion="22" ma:contentTypeDescription="Een nieuw document maken." ma:contentTypeScope="" ma:versionID="c70a1d482a85f57865b589cc721ae5ca">
  <xsd:schema xmlns:xsd="http://www.w3.org/2001/XMLSchema" xmlns:xs="http://www.w3.org/2001/XMLSchema" xmlns:p="http://schemas.microsoft.com/office/2006/metadata/properties" xmlns:ns1="991788ad-2fa7-4679-8027-30c64cf827ed" xmlns:ns3="84050a90-e0fc-4f2a-b7c7-5d500e431425" targetNamespace="http://schemas.microsoft.com/office/2006/metadata/properties" ma:root="true" ma:fieldsID="b8dfa0fe547196fb8e163506fe83235c" ns1:_="" ns3:_="">
    <xsd:import namespace="991788ad-2fa7-4679-8027-30c64cf827ed"/>
    <xsd:import namespace="84050a90-e0fc-4f2a-b7c7-5d500e431425"/>
    <xsd:element name="properties">
      <xsd:complexType>
        <xsd:sequence>
          <xsd:element name="documentManagement">
            <xsd:complexType>
              <xsd:all>
                <xsd:element ref="ns1:SNYear" minOccurs="0"/>
                <xsd:element ref="ns1:SNTOrganisation_0" minOccurs="0"/>
                <xsd:element ref="ns1:TaxCatchAll" minOccurs="0"/>
                <xsd:element ref="ns1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SharedWithUsers" minOccurs="0"/>
                <xsd:element ref="ns1:SharedWithDetail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788ad-2fa7-4679-8027-30c64cf827ed" elementFormDefault="qualified">
    <xsd:import namespace="http://schemas.microsoft.com/office/2006/documentManagement/types"/>
    <xsd:import namespace="http://schemas.microsoft.com/office/infopath/2007/PartnerControls"/>
    <xsd:element name="SNYear" ma:index="0" nillable="true" ma:displayName="Jaargang" ma:description="" ma:hidden="true" ma:internalName="SNYear" ma:readOnly="false">
      <xsd:simpleType>
        <xsd:restriction base="dms:Text">
          <xsd:maxLength value="4"/>
        </xsd:restriction>
      </xsd:simpleType>
    </xsd:element>
    <xsd:element name="SNTOrganisation_0" ma:index="1" nillable="true" ma:taxonomy="true" ma:internalName="SNTOrganisation_0" ma:taxonomyFieldName="SNTOrganisation" ma:displayName="Organisatie" ma:readOnly="false" ma:default="1;#Secretariaat|f0c1dacf-f9a5-4ba6-a7b6-9ea9a832b558" ma:fieldId="{5142baaa-74e8-40c3-b9f1-cabc2c3451e5}" ma:sspId="de1199a1-cc97-4303-bba3-a9293c04b518" ma:termSetId="a432c1db-7eba-43a4-bdc3-e0d2c5a9dd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fcd2f488-c2b7-47b0-8543-1eb9cea7a456}" ma:internalName="TaxCatchAll" ma:showField="CatchAllData" ma:web="991788ad-2fa7-4679-8027-30c64cf827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fcd2f488-c2b7-47b0-8543-1eb9cea7a456}" ma:internalName="TaxCatchAllLabel" ma:readOnly="true" ma:showField="CatchAllDataLabel" ma:web="991788ad-2fa7-4679-8027-30c64cf827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0a90-e0fc-4f2a-b7c7-5d500e4314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displayName="Afbeelding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1F49EF-3F79-4C25-A46B-B472E67973CD}">
  <ds:schemaRefs>
    <ds:schemaRef ds:uri="http://schemas.microsoft.com/office/2006/metadata/properties"/>
    <ds:schemaRef ds:uri="http://schemas.microsoft.com/office/infopath/2007/PartnerControls"/>
    <ds:schemaRef ds:uri="991788ad-2fa7-4679-8027-30c64cf827ed"/>
    <ds:schemaRef ds:uri="84050a90-e0fc-4f2a-b7c7-5d500e431425"/>
  </ds:schemaRefs>
</ds:datastoreItem>
</file>

<file path=customXml/itemProps2.xml><?xml version="1.0" encoding="utf-8"?>
<ds:datastoreItem xmlns:ds="http://schemas.openxmlformats.org/officeDocument/2006/customXml" ds:itemID="{3ABEAE6F-D722-441F-B55F-8B808A9C8D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788ad-2fa7-4679-8027-30c64cf827ed"/>
    <ds:schemaRef ds:uri="84050a90-e0fc-4f2a-b7c7-5d500e4314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4C619F-F657-4747-952F-198D48A0BD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Diavoorstelling (16:9)</PresentationFormat>
  <Paragraphs>38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PowerPoint-presentatie</vt:lpstr>
      <vt:lpstr>Historie</vt:lpstr>
      <vt:lpstr>CWO module slepen</vt:lpstr>
      <vt:lpstr>CWO SMV III &amp; IV</vt:lpstr>
      <vt:lpstr>Landelijk Team Slepen (in oprichting)</vt:lpstr>
      <vt:lpstr>Samenvatting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Rozemarijn Vissers</dc:creator>
  <cp:lastModifiedBy>Rozemarijn Vissers</cp:lastModifiedBy>
  <cp:revision>33</cp:revision>
  <dcterms:modified xsi:type="dcterms:W3CDTF">2023-11-07T16:03:37Z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0x0101004814EF664A3D44D8A13AB7EA61FC03DF009E08C312C0395E48B93FF4CB59774BCC</vt:lpwstr>
  </property>
  <property fmtid="{D5CDD505-2E9C-101B-9397-08002B2CF9AE}" pid="3" name="MediaServiceImageTags">
    <vt:lpwstr/>
  </property>
  <property fmtid="{D5CDD505-2E9C-101B-9397-08002B2CF9AE}" pid="4" name="SNTOrganisation">
    <vt:lpwstr>1;#Scouting Academy|5ec3cc23-1682-4c1f-a5ed-1c10875c13d7</vt:lpwstr>
  </property>
</Properties>
</file>