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8" r:id="rId5"/>
    <p:sldId id="25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0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20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69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337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29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4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104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326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911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60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65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9C621-B638-433E-8B1A-06325FA4FB47}" type="datetimeFigureOut">
              <a:rPr lang="nl-NL" smtClean="0"/>
              <a:t>7-11-2023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326B-8568-499A-8211-1B26FDC9D7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4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293" y="128097"/>
            <a:ext cx="11327414" cy="1690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Workshop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nl-NL" sz="5300" dirty="0">
                <a:solidFill>
                  <a:srgbClr val="00B0F0"/>
                </a:solidFill>
                <a:latin typeface="Impact" panose="020B0806030902050204" pitchFamily="34" charset="0"/>
              </a:rPr>
              <a:t>‘Kamptraining voor waterscouting’</a:t>
            </a:r>
            <a:endParaRPr lang="nl-NL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131" y="2636707"/>
            <a:ext cx="4742557" cy="23252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Team Spel Waterscouting</a:t>
            </a:r>
          </a:p>
          <a:p>
            <a:r>
              <a:rPr lang="en-US" sz="3200" dirty="0">
                <a:solidFill>
                  <a:srgbClr val="0070C0"/>
                </a:solidFill>
              </a:rPr>
              <a:t>Project: </a:t>
            </a:r>
          </a:p>
          <a:p>
            <a:r>
              <a:rPr lang="nl-NL" sz="2400" dirty="0">
                <a:solidFill>
                  <a:srgbClr val="00B0F0"/>
                </a:solidFill>
                <a:latin typeface="Impact" panose="020B0806030902050204" pitchFamily="34" charset="0"/>
              </a:rPr>
              <a:t>Kamptraining voor waterscouting</a:t>
            </a:r>
            <a:endParaRPr lang="en-US" dirty="0">
              <a:solidFill>
                <a:srgbClr val="00B0F0"/>
              </a:solidFill>
              <a:latin typeface="Impact" panose="020B0806030902050204" pitchFamily="34" charset="0"/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Paul Breedveld</a:t>
            </a:r>
            <a:endParaRPr lang="nl-NL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64F5A0-A1AA-47A5-891E-373B8CCE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661" y="2185416"/>
            <a:ext cx="5738368" cy="322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69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‘Kamptraining voor waterscouting’</a:t>
            </a:r>
            <a:endParaRPr lang="nl-NL" sz="5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  <a:latin typeface="Impact" panose="020B0806030902050204" pitchFamily="34" charset="0"/>
              </a:rPr>
              <a:t>Inleiding:  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De bestaande kamptraining voor welpen, scouts en explorers bestaat uit diverse modules:  </a:t>
            </a:r>
          </a:p>
          <a:p>
            <a:r>
              <a:rPr lang="nl-NL" dirty="0">
                <a:solidFill>
                  <a:srgbClr val="0070C0"/>
                </a:solidFill>
              </a:rPr>
              <a:t>Algemeen toepasbare modules (Land en Water)</a:t>
            </a:r>
          </a:p>
          <a:p>
            <a:r>
              <a:rPr lang="nl-NL" dirty="0">
                <a:solidFill>
                  <a:srgbClr val="0070C0"/>
                </a:solidFill>
              </a:rPr>
              <a:t>Modules gericht op kamperen voor landgroepen</a:t>
            </a:r>
          </a:p>
          <a:p>
            <a:r>
              <a:rPr lang="nl-NL" dirty="0">
                <a:solidFill>
                  <a:srgbClr val="0070C0"/>
                </a:solidFill>
              </a:rPr>
              <a:t>Bij de huidige kamptraining missen modules die specifiek zijn voor (het veilig) op kamp gaan met waterscouts op en rond het water.</a:t>
            </a:r>
          </a:p>
          <a:p>
            <a:pPr marL="0" indent="0">
              <a:buNone/>
            </a:pPr>
            <a:endParaRPr lang="nl-NL" dirty="0">
              <a:solidFill>
                <a:srgbClr val="00B0F0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  <a:latin typeface="Impact" panose="020B0806030902050204" pitchFamily="34" charset="0"/>
              </a:rPr>
              <a:t>Doel: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In deze workshop gaan we in groepjes brainstormen welke onderwerpen in een kamptraining specifiek voor leiding van waterscouts (welpen, scouts en explorers) behandeld zouden moeten worden.  </a:t>
            </a:r>
          </a:p>
          <a:p>
            <a:pPr marL="0" indent="0">
              <a:buNone/>
            </a:pPr>
            <a:endParaRPr lang="nl-NL" dirty="0">
              <a:solidFill>
                <a:srgbClr val="0070C0"/>
              </a:solidFill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B0F0"/>
                </a:solidFill>
                <a:latin typeface="Impact" panose="020B0806030902050204" pitchFamily="34" charset="0"/>
              </a:rPr>
              <a:t>Resultaat</a:t>
            </a:r>
          </a:p>
          <a:p>
            <a:pPr marL="0" indent="0">
              <a:buNone/>
            </a:pPr>
            <a:r>
              <a:rPr lang="nl-NL" dirty="0">
                <a:solidFill>
                  <a:srgbClr val="0070C0"/>
                </a:solidFill>
              </a:rPr>
              <a:t>Het resultaat van de workshop zal door de werkgroep 'Kamptraining voor waterscouts' worden gebruikt om de aanvullende modules kamptraining voor waterscouts te ontwikkelen.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18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Scouts gered">
            <a:extLst>
              <a:ext uri="{FF2B5EF4-FFF2-40B4-BE49-F238E27FC236}">
                <a16:creationId xmlns:a16="http://schemas.microsoft.com/office/drawing/2014/main" id="{609B6360-1E2E-4B87-A5BF-C5492972A1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43536" r="29800" b="12977"/>
          <a:stretch/>
        </p:blipFill>
        <p:spPr bwMode="auto">
          <a:xfrm>
            <a:off x="597408" y="3765994"/>
            <a:ext cx="6016752" cy="298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‘Kamptraining voor waterscouting’</a:t>
            </a:r>
            <a:endParaRPr lang="nl-NL" sz="5400" dirty="0">
              <a:solidFill>
                <a:srgbClr val="00B0F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C550314-D4D3-41E2-B2A9-4303C763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" y="1427067"/>
            <a:ext cx="3343656" cy="250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oe bouw je en vlot">
            <a:extLst>
              <a:ext uri="{FF2B5EF4-FFF2-40B4-BE49-F238E27FC236}">
                <a16:creationId xmlns:a16="http://schemas.microsoft.com/office/drawing/2014/main" id="{7B24A0A3-E4E4-4D32-BCF0-17C10227E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54" name="Picture 6" descr="Pasar vzw - Vlot het water op">
            <a:extLst>
              <a:ext uri="{FF2B5EF4-FFF2-40B4-BE49-F238E27FC236}">
                <a16:creationId xmlns:a16="http://schemas.microsoft.com/office/drawing/2014/main" id="{979D7B99-B9BA-40EC-8659-7C3FAD3D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14" y="1427067"/>
            <a:ext cx="2881884" cy="192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et warmste Zomerkamp ooit! – Scouting Abbé Pierre">
            <a:extLst>
              <a:ext uri="{FF2B5EF4-FFF2-40B4-BE49-F238E27FC236}">
                <a16:creationId xmlns:a16="http://schemas.microsoft.com/office/drawing/2014/main" id="{F0032E91-ACFF-4486-9656-74374011B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94" y="1427067"/>
            <a:ext cx="3950271" cy="26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emonstratie Kind te Water! in Waalwijk: geredde drenkeling kan alsnog in  bed verdrinken | Foto | bd.nl">
            <a:extLst>
              <a:ext uri="{FF2B5EF4-FFF2-40B4-BE49-F238E27FC236}">
                <a16:creationId xmlns:a16="http://schemas.microsoft.com/office/drawing/2014/main" id="{C39AA8F9-9A5E-420D-B07D-00AD8936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23333"/>
          <a:stretch/>
        </p:blipFill>
        <p:spPr bwMode="auto">
          <a:xfrm>
            <a:off x="8079333" y="4224528"/>
            <a:ext cx="3389132" cy="252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29E884D1-01B7-4A4E-B1D3-5904C41A0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37" y="3497122"/>
            <a:ext cx="3251150" cy="32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39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rief Blad" ma:contentTypeID="0x010100EBF6B738758645D2988333638EAB6AAD02007A05BDBA63241947B5BFD0674C51DC0C" ma:contentTypeVersion="4" ma:contentTypeDescription="Een nieuw document maken." ma:contentTypeScope="" ma:versionID="bd9f7e8c4c7c977169fcb6a2cf6d802c">
  <xsd:schema xmlns:xsd="http://www.w3.org/2001/XMLSchema" xmlns:xs="http://www.w3.org/2001/XMLSchema" xmlns:p="http://schemas.microsoft.com/office/2006/metadata/properties" xmlns:ns2="84050a90-e0fc-4f2a-b7c7-5d500e431425" targetNamespace="http://schemas.microsoft.com/office/2006/metadata/properties" ma:root="true" ma:fieldsID="caa109f5720d1c4a860b07196be4edf6" ns2:_="">
    <xsd:import namespace="84050a90-e0fc-4f2a-b7c7-5d500e43142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0a90-e0fc-4f2a-b7c7-5d500e43142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de1199a1-cc97-4303-bba3-a9293c04b5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378781-73FA-40F0-AF1F-BBE2FE6049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50a90-e0fc-4f2a-b7c7-5d500e431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493755-16BA-4040-89AA-F78A6C37F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9468</TotalTime>
  <Words>140</Words>
  <Application>Microsoft Office PowerPoint</Application>
  <PresentationFormat>Breedbeeld</PresentationFormat>
  <Paragraphs>18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Impact</vt:lpstr>
      <vt:lpstr>Office Theme</vt:lpstr>
      <vt:lpstr>Workshop  ‘Kamptraining voor waterscouting’</vt:lpstr>
      <vt:lpstr>‘Kamptraining voor waterscouting’</vt:lpstr>
      <vt:lpstr>‘Kamptraining voor waterscouting’</vt:lpstr>
    </vt:vector>
  </TitlesOfParts>
  <Company>Verizon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Motordrijver</dc:title>
  <dc:creator>Breedveld, Paul</dc:creator>
  <cp:lastModifiedBy>Rozemarijn Vissers</cp:lastModifiedBy>
  <cp:revision>65</cp:revision>
  <dcterms:created xsi:type="dcterms:W3CDTF">2021-11-05T14:54:36Z</dcterms:created>
  <dcterms:modified xsi:type="dcterms:W3CDTF">2023-11-07T16:03:47Z</dcterms:modified>
</cp:coreProperties>
</file>