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30"/>
  </p:notesMasterIdLst>
  <p:sldIdLst>
    <p:sldId id="3771" r:id="rId7"/>
    <p:sldId id="277" r:id="rId8"/>
    <p:sldId id="272" r:id="rId9"/>
    <p:sldId id="285" r:id="rId10"/>
    <p:sldId id="286" r:id="rId11"/>
    <p:sldId id="280" r:id="rId12"/>
    <p:sldId id="284" r:id="rId13"/>
    <p:sldId id="287" r:id="rId14"/>
    <p:sldId id="279" r:id="rId15"/>
    <p:sldId id="3774" r:id="rId16"/>
    <p:sldId id="281" r:id="rId17"/>
    <p:sldId id="282" r:id="rId18"/>
    <p:sldId id="283" r:id="rId19"/>
    <p:sldId id="3963" r:id="rId20"/>
    <p:sldId id="3965" r:id="rId21"/>
    <p:sldId id="3967" r:id="rId22"/>
    <p:sldId id="3966" r:id="rId23"/>
    <p:sldId id="3772" r:id="rId24"/>
    <p:sldId id="3775" r:id="rId25"/>
    <p:sldId id="3017" r:id="rId26"/>
    <p:sldId id="3962" r:id="rId27"/>
    <p:sldId id="3777" r:id="rId28"/>
    <p:sldId id="378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4C755-BF3E-4328-AE9C-FBC243E612A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90FD279-1E37-4F47-B492-FFCDE2C6C2F0}">
      <dgm:prSet phldrT="[Tekst]"/>
      <dgm:spPr/>
      <dgm:t>
        <a:bodyPr/>
        <a:lstStyle/>
        <a:p>
          <a:r>
            <a:rPr lang="nl-NL" dirty="0"/>
            <a:t>Vaststellen werkgroep</a:t>
          </a:r>
        </a:p>
      </dgm:t>
    </dgm:pt>
    <dgm:pt modelId="{0544B3EA-E31C-4FB5-9EA2-44B321C8C3DB}" type="parTrans" cxnId="{3252F11B-309A-42AB-9991-2D3D729DBCD4}">
      <dgm:prSet/>
      <dgm:spPr/>
      <dgm:t>
        <a:bodyPr/>
        <a:lstStyle/>
        <a:p>
          <a:endParaRPr lang="nl-NL"/>
        </a:p>
      </dgm:t>
    </dgm:pt>
    <dgm:pt modelId="{F414E2E0-6977-42C8-A53D-C88508EC5A0B}" type="sibTrans" cxnId="{3252F11B-309A-42AB-9991-2D3D729DBCD4}">
      <dgm:prSet/>
      <dgm:spPr/>
      <dgm:t>
        <a:bodyPr/>
        <a:lstStyle/>
        <a:p>
          <a:endParaRPr lang="nl-NL"/>
        </a:p>
      </dgm:t>
    </dgm:pt>
    <dgm:pt modelId="{6BB82C80-F981-4E74-87EA-A3BBE22F3F7A}">
      <dgm:prSet phldrT="[Tekst]"/>
      <dgm:spPr/>
      <dgm:t>
        <a:bodyPr/>
        <a:lstStyle/>
        <a:p>
          <a:r>
            <a:rPr lang="nl-NL" dirty="0"/>
            <a:t>Interviews</a:t>
          </a:r>
        </a:p>
      </dgm:t>
    </dgm:pt>
    <dgm:pt modelId="{AF2C84E8-E8A5-4FFD-A7E7-34450827D18D}" type="parTrans" cxnId="{C3DAA3C9-1F51-45A2-8790-57D39E80AABE}">
      <dgm:prSet/>
      <dgm:spPr/>
      <dgm:t>
        <a:bodyPr/>
        <a:lstStyle/>
        <a:p>
          <a:endParaRPr lang="nl-NL"/>
        </a:p>
      </dgm:t>
    </dgm:pt>
    <dgm:pt modelId="{1C18E72B-0343-4FAC-BAFF-52C7C4701B86}" type="sibTrans" cxnId="{C3DAA3C9-1F51-45A2-8790-57D39E80AABE}">
      <dgm:prSet/>
      <dgm:spPr/>
      <dgm:t>
        <a:bodyPr/>
        <a:lstStyle/>
        <a:p>
          <a:endParaRPr lang="nl-NL"/>
        </a:p>
      </dgm:t>
    </dgm:pt>
    <dgm:pt modelId="{D58A16D9-DEDC-40B4-A788-8D11D15A686C}">
      <dgm:prSet phldrT="[Tekst]"/>
      <dgm:spPr/>
      <dgm:t>
        <a:bodyPr/>
        <a:lstStyle/>
        <a:p>
          <a:r>
            <a:rPr lang="nl-NL" dirty="0"/>
            <a:t>Workshops</a:t>
          </a:r>
        </a:p>
      </dgm:t>
    </dgm:pt>
    <dgm:pt modelId="{70CE82EF-C98E-4CEC-B040-BD40C63FA88E}" type="parTrans" cxnId="{EA35CB50-DEF7-44DF-BF64-BD796E31EF4E}">
      <dgm:prSet/>
      <dgm:spPr/>
      <dgm:t>
        <a:bodyPr/>
        <a:lstStyle/>
        <a:p>
          <a:endParaRPr lang="nl-NL"/>
        </a:p>
      </dgm:t>
    </dgm:pt>
    <dgm:pt modelId="{79531006-8A75-4087-8BF5-0C898AA7F464}" type="sibTrans" cxnId="{EA35CB50-DEF7-44DF-BF64-BD796E31EF4E}">
      <dgm:prSet/>
      <dgm:spPr/>
      <dgm:t>
        <a:bodyPr/>
        <a:lstStyle/>
        <a:p>
          <a:endParaRPr lang="nl-NL"/>
        </a:p>
      </dgm:t>
    </dgm:pt>
    <dgm:pt modelId="{70525AD7-7C32-4B74-9E04-B4361030AB28}">
      <dgm:prSet phldrT="[Tekst]"/>
      <dgm:spPr/>
      <dgm:t>
        <a:bodyPr/>
        <a:lstStyle/>
        <a:p>
          <a:r>
            <a:rPr lang="nl-NL" dirty="0"/>
            <a:t>Inschatting</a:t>
          </a:r>
        </a:p>
      </dgm:t>
    </dgm:pt>
    <dgm:pt modelId="{490AEE93-E1BF-4C29-B535-A191AA804424}" type="parTrans" cxnId="{4EC152AB-00F1-4AD7-862A-0076C3159F85}">
      <dgm:prSet/>
      <dgm:spPr/>
      <dgm:t>
        <a:bodyPr/>
        <a:lstStyle/>
        <a:p>
          <a:endParaRPr lang="nl-NL"/>
        </a:p>
      </dgm:t>
    </dgm:pt>
    <dgm:pt modelId="{6D0CC580-404F-4D3D-BC58-04CE13960626}" type="sibTrans" cxnId="{4EC152AB-00F1-4AD7-862A-0076C3159F85}">
      <dgm:prSet/>
      <dgm:spPr/>
      <dgm:t>
        <a:bodyPr/>
        <a:lstStyle/>
        <a:p>
          <a:endParaRPr lang="nl-NL"/>
        </a:p>
      </dgm:t>
    </dgm:pt>
    <dgm:pt modelId="{96F23CE2-2D86-476F-82FC-AC09C43356B4}">
      <dgm:prSet phldrT="[Tekst]"/>
      <dgm:spPr/>
      <dgm:t>
        <a:bodyPr/>
        <a:lstStyle/>
        <a:p>
          <a:r>
            <a:rPr lang="nl-NL" dirty="0" err="1"/>
            <a:t>Roadmap</a:t>
          </a:r>
          <a:endParaRPr lang="nl-NL" dirty="0"/>
        </a:p>
      </dgm:t>
    </dgm:pt>
    <dgm:pt modelId="{3E68EFA6-64AC-4077-BA2D-E34B5575F1C2}" type="parTrans" cxnId="{2EC43011-F75C-450B-A368-084DBACB8420}">
      <dgm:prSet/>
      <dgm:spPr/>
      <dgm:t>
        <a:bodyPr/>
        <a:lstStyle/>
        <a:p>
          <a:endParaRPr lang="nl-NL"/>
        </a:p>
      </dgm:t>
    </dgm:pt>
    <dgm:pt modelId="{FD30E271-B154-4341-8C0D-4E84D628F2FB}" type="sibTrans" cxnId="{2EC43011-F75C-450B-A368-084DBACB8420}">
      <dgm:prSet/>
      <dgm:spPr/>
      <dgm:t>
        <a:bodyPr/>
        <a:lstStyle/>
        <a:p>
          <a:endParaRPr lang="nl-NL"/>
        </a:p>
      </dgm:t>
    </dgm:pt>
    <dgm:pt modelId="{351FD359-A304-453E-BCC7-3316E389982C}">
      <dgm:prSet phldrT="[Tekst]"/>
      <dgm:spPr/>
      <dgm:t>
        <a:bodyPr/>
        <a:lstStyle/>
        <a:p>
          <a:r>
            <a:rPr lang="nl-NL" dirty="0"/>
            <a:t>Start ontwikkeling</a:t>
          </a:r>
        </a:p>
      </dgm:t>
    </dgm:pt>
    <dgm:pt modelId="{6E8B4A51-854A-48D9-A6DA-2A4AEE59C7BA}" type="parTrans" cxnId="{A3CA7299-0E8A-4193-9F76-4A3F4AC15C9B}">
      <dgm:prSet/>
      <dgm:spPr/>
      <dgm:t>
        <a:bodyPr/>
        <a:lstStyle/>
        <a:p>
          <a:endParaRPr lang="nl-NL"/>
        </a:p>
      </dgm:t>
    </dgm:pt>
    <dgm:pt modelId="{DF5FDA72-B21D-41A4-B936-7B90168B62BB}" type="sibTrans" cxnId="{A3CA7299-0E8A-4193-9F76-4A3F4AC15C9B}">
      <dgm:prSet/>
      <dgm:spPr/>
      <dgm:t>
        <a:bodyPr/>
        <a:lstStyle/>
        <a:p>
          <a:endParaRPr lang="nl-NL"/>
        </a:p>
      </dgm:t>
    </dgm:pt>
    <dgm:pt modelId="{0F695502-7821-440C-9DD1-EBC6BF227C17}" type="pres">
      <dgm:prSet presAssocID="{C624C755-BF3E-4328-AE9C-FBC243E612AD}" presName="Name0" presStyleCnt="0">
        <dgm:presLayoutVars>
          <dgm:dir/>
          <dgm:resizeHandles val="exact"/>
        </dgm:presLayoutVars>
      </dgm:prSet>
      <dgm:spPr/>
    </dgm:pt>
    <dgm:pt modelId="{15E624E2-D821-4338-BC94-4249956952DA}" type="pres">
      <dgm:prSet presAssocID="{C624C755-BF3E-4328-AE9C-FBC243E612AD}" presName="arrow" presStyleLbl="bgShp" presStyleIdx="0" presStyleCnt="1"/>
      <dgm:spPr/>
    </dgm:pt>
    <dgm:pt modelId="{70D0BC84-CF3B-4762-8458-A2FFD5B542E3}" type="pres">
      <dgm:prSet presAssocID="{C624C755-BF3E-4328-AE9C-FBC243E612AD}" presName="points" presStyleCnt="0"/>
      <dgm:spPr/>
    </dgm:pt>
    <dgm:pt modelId="{0EDC63D4-8405-45BD-B56F-6BEF930B80EF}" type="pres">
      <dgm:prSet presAssocID="{C90FD279-1E37-4F47-B492-FFCDE2C6C2F0}" presName="compositeA" presStyleCnt="0"/>
      <dgm:spPr/>
    </dgm:pt>
    <dgm:pt modelId="{3ADCAE33-2F5F-474E-9FD7-B77A1CDBD90B}" type="pres">
      <dgm:prSet presAssocID="{C90FD279-1E37-4F47-B492-FFCDE2C6C2F0}" presName="textA" presStyleLbl="revTx" presStyleIdx="0" presStyleCnt="6">
        <dgm:presLayoutVars>
          <dgm:bulletEnabled val="1"/>
        </dgm:presLayoutVars>
      </dgm:prSet>
      <dgm:spPr/>
    </dgm:pt>
    <dgm:pt modelId="{39C03DD1-35D8-4B6F-8DE3-0A06C85A815B}" type="pres">
      <dgm:prSet presAssocID="{C90FD279-1E37-4F47-B492-FFCDE2C6C2F0}" presName="circleA" presStyleLbl="node1" presStyleIdx="0" presStyleCnt="6"/>
      <dgm:spPr/>
    </dgm:pt>
    <dgm:pt modelId="{D51FD135-3EDB-44E9-9196-2451DDAF6A3A}" type="pres">
      <dgm:prSet presAssocID="{C90FD279-1E37-4F47-B492-FFCDE2C6C2F0}" presName="spaceA" presStyleCnt="0"/>
      <dgm:spPr/>
    </dgm:pt>
    <dgm:pt modelId="{B3CD0138-FD49-4890-9FAB-91F8F7DF7F8B}" type="pres">
      <dgm:prSet presAssocID="{F414E2E0-6977-42C8-A53D-C88508EC5A0B}" presName="space" presStyleCnt="0"/>
      <dgm:spPr/>
    </dgm:pt>
    <dgm:pt modelId="{5778B9F6-D175-49B9-A6C4-73C8300E55FE}" type="pres">
      <dgm:prSet presAssocID="{6BB82C80-F981-4E74-87EA-A3BBE22F3F7A}" presName="compositeB" presStyleCnt="0"/>
      <dgm:spPr/>
    </dgm:pt>
    <dgm:pt modelId="{3531DA1D-1D9D-4FE9-AE32-06B95B802FA1}" type="pres">
      <dgm:prSet presAssocID="{6BB82C80-F981-4E74-87EA-A3BBE22F3F7A}" presName="textB" presStyleLbl="revTx" presStyleIdx="1" presStyleCnt="6">
        <dgm:presLayoutVars>
          <dgm:bulletEnabled val="1"/>
        </dgm:presLayoutVars>
      </dgm:prSet>
      <dgm:spPr/>
    </dgm:pt>
    <dgm:pt modelId="{AEAA40CE-142D-44C7-A446-95A747B616C3}" type="pres">
      <dgm:prSet presAssocID="{6BB82C80-F981-4E74-87EA-A3BBE22F3F7A}" presName="circleB" presStyleLbl="node1" presStyleIdx="1" presStyleCnt="6"/>
      <dgm:spPr/>
    </dgm:pt>
    <dgm:pt modelId="{C6291094-9165-472D-891E-485594391EDD}" type="pres">
      <dgm:prSet presAssocID="{6BB82C80-F981-4E74-87EA-A3BBE22F3F7A}" presName="spaceB" presStyleCnt="0"/>
      <dgm:spPr/>
    </dgm:pt>
    <dgm:pt modelId="{E7F51BAF-FAA1-4AF5-B99D-2D12846C0D50}" type="pres">
      <dgm:prSet presAssocID="{1C18E72B-0343-4FAC-BAFF-52C7C4701B86}" presName="space" presStyleCnt="0"/>
      <dgm:spPr/>
    </dgm:pt>
    <dgm:pt modelId="{089DECA0-9DA4-437C-8BCC-B4ED50C9D56F}" type="pres">
      <dgm:prSet presAssocID="{D58A16D9-DEDC-40B4-A788-8D11D15A686C}" presName="compositeA" presStyleCnt="0"/>
      <dgm:spPr/>
    </dgm:pt>
    <dgm:pt modelId="{31146980-1849-401E-A008-9CDD9D22E847}" type="pres">
      <dgm:prSet presAssocID="{D58A16D9-DEDC-40B4-A788-8D11D15A686C}" presName="textA" presStyleLbl="revTx" presStyleIdx="2" presStyleCnt="6">
        <dgm:presLayoutVars>
          <dgm:bulletEnabled val="1"/>
        </dgm:presLayoutVars>
      </dgm:prSet>
      <dgm:spPr/>
    </dgm:pt>
    <dgm:pt modelId="{BE317FB1-0B80-4509-A7DC-66120BD7B3C5}" type="pres">
      <dgm:prSet presAssocID="{D58A16D9-DEDC-40B4-A788-8D11D15A686C}" presName="circleA" presStyleLbl="node1" presStyleIdx="2" presStyleCnt="6"/>
      <dgm:spPr/>
    </dgm:pt>
    <dgm:pt modelId="{AA0DEEE9-6580-4B17-B948-F0559FF4CE0A}" type="pres">
      <dgm:prSet presAssocID="{D58A16D9-DEDC-40B4-A788-8D11D15A686C}" presName="spaceA" presStyleCnt="0"/>
      <dgm:spPr/>
    </dgm:pt>
    <dgm:pt modelId="{032A43D7-872E-433F-8423-76EC117DA0B3}" type="pres">
      <dgm:prSet presAssocID="{79531006-8A75-4087-8BF5-0C898AA7F464}" presName="space" presStyleCnt="0"/>
      <dgm:spPr/>
    </dgm:pt>
    <dgm:pt modelId="{C45C0D20-B506-4326-9377-1DC4AD8D0C13}" type="pres">
      <dgm:prSet presAssocID="{70525AD7-7C32-4B74-9E04-B4361030AB28}" presName="compositeB" presStyleCnt="0"/>
      <dgm:spPr/>
    </dgm:pt>
    <dgm:pt modelId="{5E2FAFE9-CAE3-45D8-AFE8-FABFB7895657}" type="pres">
      <dgm:prSet presAssocID="{70525AD7-7C32-4B74-9E04-B4361030AB28}" presName="textB" presStyleLbl="revTx" presStyleIdx="3" presStyleCnt="6">
        <dgm:presLayoutVars>
          <dgm:bulletEnabled val="1"/>
        </dgm:presLayoutVars>
      </dgm:prSet>
      <dgm:spPr/>
    </dgm:pt>
    <dgm:pt modelId="{DBB849C9-5BDD-4849-BE66-A213045AEBC5}" type="pres">
      <dgm:prSet presAssocID="{70525AD7-7C32-4B74-9E04-B4361030AB28}" presName="circleB" presStyleLbl="node1" presStyleIdx="3" presStyleCnt="6"/>
      <dgm:spPr/>
    </dgm:pt>
    <dgm:pt modelId="{9C86A9AA-AF96-44DA-BBFC-E67559BB00E0}" type="pres">
      <dgm:prSet presAssocID="{70525AD7-7C32-4B74-9E04-B4361030AB28}" presName="spaceB" presStyleCnt="0"/>
      <dgm:spPr/>
    </dgm:pt>
    <dgm:pt modelId="{A508C16F-A662-4A5B-A785-83F9F2647F7D}" type="pres">
      <dgm:prSet presAssocID="{6D0CC580-404F-4D3D-BC58-04CE13960626}" presName="space" presStyleCnt="0"/>
      <dgm:spPr/>
    </dgm:pt>
    <dgm:pt modelId="{A99B7CC8-97B5-465F-A041-4BDEE29DB0BB}" type="pres">
      <dgm:prSet presAssocID="{96F23CE2-2D86-476F-82FC-AC09C43356B4}" presName="compositeA" presStyleCnt="0"/>
      <dgm:spPr/>
    </dgm:pt>
    <dgm:pt modelId="{26C90C66-BCE3-4ABE-86E4-783F00420053}" type="pres">
      <dgm:prSet presAssocID="{96F23CE2-2D86-476F-82FC-AC09C43356B4}" presName="textA" presStyleLbl="revTx" presStyleIdx="4" presStyleCnt="6">
        <dgm:presLayoutVars>
          <dgm:bulletEnabled val="1"/>
        </dgm:presLayoutVars>
      </dgm:prSet>
      <dgm:spPr/>
    </dgm:pt>
    <dgm:pt modelId="{8F07AEF6-883C-401E-B84B-801A1D8499E2}" type="pres">
      <dgm:prSet presAssocID="{96F23CE2-2D86-476F-82FC-AC09C43356B4}" presName="circleA" presStyleLbl="node1" presStyleIdx="4" presStyleCnt="6"/>
      <dgm:spPr/>
    </dgm:pt>
    <dgm:pt modelId="{BCCBE3FA-F278-4A77-98CF-624C0D180FEC}" type="pres">
      <dgm:prSet presAssocID="{96F23CE2-2D86-476F-82FC-AC09C43356B4}" presName="spaceA" presStyleCnt="0"/>
      <dgm:spPr/>
    </dgm:pt>
    <dgm:pt modelId="{D8078B41-9B99-40CB-8A95-69473EBE182D}" type="pres">
      <dgm:prSet presAssocID="{FD30E271-B154-4341-8C0D-4E84D628F2FB}" presName="space" presStyleCnt="0"/>
      <dgm:spPr/>
    </dgm:pt>
    <dgm:pt modelId="{09562F59-E6B2-426A-8735-4F4AB24A72C3}" type="pres">
      <dgm:prSet presAssocID="{351FD359-A304-453E-BCC7-3316E389982C}" presName="compositeB" presStyleCnt="0"/>
      <dgm:spPr/>
    </dgm:pt>
    <dgm:pt modelId="{5FB42B06-48B9-45AA-AF2E-89149DDE92B7}" type="pres">
      <dgm:prSet presAssocID="{351FD359-A304-453E-BCC7-3316E389982C}" presName="textB" presStyleLbl="revTx" presStyleIdx="5" presStyleCnt="6">
        <dgm:presLayoutVars>
          <dgm:bulletEnabled val="1"/>
        </dgm:presLayoutVars>
      </dgm:prSet>
      <dgm:spPr/>
    </dgm:pt>
    <dgm:pt modelId="{8FEB56EF-6005-441E-951D-389FB138DE5E}" type="pres">
      <dgm:prSet presAssocID="{351FD359-A304-453E-BCC7-3316E389982C}" presName="circleB" presStyleLbl="node1" presStyleIdx="5" presStyleCnt="6"/>
      <dgm:spPr/>
    </dgm:pt>
    <dgm:pt modelId="{FBFBFFAF-0175-4252-9B61-1C246040C8F6}" type="pres">
      <dgm:prSet presAssocID="{351FD359-A304-453E-BCC7-3316E389982C}" presName="spaceB" presStyleCnt="0"/>
      <dgm:spPr/>
    </dgm:pt>
  </dgm:ptLst>
  <dgm:cxnLst>
    <dgm:cxn modelId="{2EC43011-F75C-450B-A368-084DBACB8420}" srcId="{C624C755-BF3E-4328-AE9C-FBC243E612AD}" destId="{96F23CE2-2D86-476F-82FC-AC09C43356B4}" srcOrd="4" destOrd="0" parTransId="{3E68EFA6-64AC-4077-BA2D-E34B5575F1C2}" sibTransId="{FD30E271-B154-4341-8C0D-4E84D628F2FB}"/>
    <dgm:cxn modelId="{778DC216-45CE-4046-8B2E-2CC4208086F2}" type="presOf" srcId="{70525AD7-7C32-4B74-9E04-B4361030AB28}" destId="{5E2FAFE9-CAE3-45D8-AFE8-FABFB7895657}" srcOrd="0" destOrd="0" presId="urn:microsoft.com/office/officeart/2005/8/layout/hProcess11"/>
    <dgm:cxn modelId="{3252F11B-309A-42AB-9991-2D3D729DBCD4}" srcId="{C624C755-BF3E-4328-AE9C-FBC243E612AD}" destId="{C90FD279-1E37-4F47-B492-FFCDE2C6C2F0}" srcOrd="0" destOrd="0" parTransId="{0544B3EA-E31C-4FB5-9EA2-44B321C8C3DB}" sibTransId="{F414E2E0-6977-42C8-A53D-C88508EC5A0B}"/>
    <dgm:cxn modelId="{5EF3E51E-0154-46AC-9789-682874CE3B26}" type="presOf" srcId="{D58A16D9-DEDC-40B4-A788-8D11D15A686C}" destId="{31146980-1849-401E-A008-9CDD9D22E847}" srcOrd="0" destOrd="0" presId="urn:microsoft.com/office/officeart/2005/8/layout/hProcess11"/>
    <dgm:cxn modelId="{743B782E-6DAC-464F-A4F7-C74B2C046ADF}" type="presOf" srcId="{96F23CE2-2D86-476F-82FC-AC09C43356B4}" destId="{26C90C66-BCE3-4ABE-86E4-783F00420053}" srcOrd="0" destOrd="0" presId="urn:microsoft.com/office/officeart/2005/8/layout/hProcess11"/>
    <dgm:cxn modelId="{EA35CB50-DEF7-44DF-BF64-BD796E31EF4E}" srcId="{C624C755-BF3E-4328-AE9C-FBC243E612AD}" destId="{D58A16D9-DEDC-40B4-A788-8D11D15A686C}" srcOrd="2" destOrd="0" parTransId="{70CE82EF-C98E-4CEC-B040-BD40C63FA88E}" sibTransId="{79531006-8A75-4087-8BF5-0C898AA7F464}"/>
    <dgm:cxn modelId="{51296452-C50E-4B49-A08A-1DEFF3ADF0E0}" type="presOf" srcId="{C90FD279-1E37-4F47-B492-FFCDE2C6C2F0}" destId="{3ADCAE33-2F5F-474E-9FD7-B77A1CDBD90B}" srcOrd="0" destOrd="0" presId="urn:microsoft.com/office/officeart/2005/8/layout/hProcess11"/>
    <dgm:cxn modelId="{A3CA7299-0E8A-4193-9F76-4A3F4AC15C9B}" srcId="{C624C755-BF3E-4328-AE9C-FBC243E612AD}" destId="{351FD359-A304-453E-BCC7-3316E389982C}" srcOrd="5" destOrd="0" parTransId="{6E8B4A51-854A-48D9-A6DA-2A4AEE59C7BA}" sibTransId="{DF5FDA72-B21D-41A4-B936-7B90168B62BB}"/>
    <dgm:cxn modelId="{4EC152AB-00F1-4AD7-862A-0076C3159F85}" srcId="{C624C755-BF3E-4328-AE9C-FBC243E612AD}" destId="{70525AD7-7C32-4B74-9E04-B4361030AB28}" srcOrd="3" destOrd="0" parTransId="{490AEE93-E1BF-4C29-B535-A191AA804424}" sibTransId="{6D0CC580-404F-4D3D-BC58-04CE13960626}"/>
    <dgm:cxn modelId="{C3DAA3C9-1F51-45A2-8790-57D39E80AABE}" srcId="{C624C755-BF3E-4328-AE9C-FBC243E612AD}" destId="{6BB82C80-F981-4E74-87EA-A3BBE22F3F7A}" srcOrd="1" destOrd="0" parTransId="{AF2C84E8-E8A5-4FFD-A7E7-34450827D18D}" sibTransId="{1C18E72B-0343-4FAC-BAFF-52C7C4701B86}"/>
    <dgm:cxn modelId="{08950DDB-E519-44DD-A842-7214D101B328}" type="presOf" srcId="{C624C755-BF3E-4328-AE9C-FBC243E612AD}" destId="{0F695502-7821-440C-9DD1-EBC6BF227C17}" srcOrd="0" destOrd="0" presId="urn:microsoft.com/office/officeart/2005/8/layout/hProcess11"/>
    <dgm:cxn modelId="{7E7006F3-B2AC-45CC-894A-A2F1654E3594}" type="presOf" srcId="{351FD359-A304-453E-BCC7-3316E389982C}" destId="{5FB42B06-48B9-45AA-AF2E-89149DDE92B7}" srcOrd="0" destOrd="0" presId="urn:microsoft.com/office/officeart/2005/8/layout/hProcess11"/>
    <dgm:cxn modelId="{BAA996FC-2A1E-4FE6-8514-7CEC682EBFB4}" type="presOf" srcId="{6BB82C80-F981-4E74-87EA-A3BBE22F3F7A}" destId="{3531DA1D-1D9D-4FE9-AE32-06B95B802FA1}" srcOrd="0" destOrd="0" presId="urn:microsoft.com/office/officeart/2005/8/layout/hProcess11"/>
    <dgm:cxn modelId="{71B7FAF6-8228-4304-A576-A4CE2C454AB4}" type="presParOf" srcId="{0F695502-7821-440C-9DD1-EBC6BF227C17}" destId="{15E624E2-D821-4338-BC94-4249956952DA}" srcOrd="0" destOrd="0" presId="urn:microsoft.com/office/officeart/2005/8/layout/hProcess11"/>
    <dgm:cxn modelId="{5C258668-17FD-4DBC-992C-BC67D68180BA}" type="presParOf" srcId="{0F695502-7821-440C-9DD1-EBC6BF227C17}" destId="{70D0BC84-CF3B-4762-8458-A2FFD5B542E3}" srcOrd="1" destOrd="0" presId="urn:microsoft.com/office/officeart/2005/8/layout/hProcess11"/>
    <dgm:cxn modelId="{4E8BDD56-888B-48A4-965C-04AA98250BC0}" type="presParOf" srcId="{70D0BC84-CF3B-4762-8458-A2FFD5B542E3}" destId="{0EDC63D4-8405-45BD-B56F-6BEF930B80EF}" srcOrd="0" destOrd="0" presId="urn:microsoft.com/office/officeart/2005/8/layout/hProcess11"/>
    <dgm:cxn modelId="{A06473C3-3229-4EFB-8380-9067A6B6E9D0}" type="presParOf" srcId="{0EDC63D4-8405-45BD-B56F-6BEF930B80EF}" destId="{3ADCAE33-2F5F-474E-9FD7-B77A1CDBD90B}" srcOrd="0" destOrd="0" presId="urn:microsoft.com/office/officeart/2005/8/layout/hProcess11"/>
    <dgm:cxn modelId="{1EF885D8-D6E8-4EE3-9987-F1EE95A2F855}" type="presParOf" srcId="{0EDC63D4-8405-45BD-B56F-6BEF930B80EF}" destId="{39C03DD1-35D8-4B6F-8DE3-0A06C85A815B}" srcOrd="1" destOrd="0" presId="urn:microsoft.com/office/officeart/2005/8/layout/hProcess11"/>
    <dgm:cxn modelId="{8AFB4F5A-3049-4BF3-8E17-9A1EA0F6797A}" type="presParOf" srcId="{0EDC63D4-8405-45BD-B56F-6BEF930B80EF}" destId="{D51FD135-3EDB-44E9-9196-2451DDAF6A3A}" srcOrd="2" destOrd="0" presId="urn:microsoft.com/office/officeart/2005/8/layout/hProcess11"/>
    <dgm:cxn modelId="{19D5C9D5-9D70-44E8-87A3-18CDD96B139C}" type="presParOf" srcId="{70D0BC84-CF3B-4762-8458-A2FFD5B542E3}" destId="{B3CD0138-FD49-4890-9FAB-91F8F7DF7F8B}" srcOrd="1" destOrd="0" presId="urn:microsoft.com/office/officeart/2005/8/layout/hProcess11"/>
    <dgm:cxn modelId="{E732FA75-87C9-4E8E-97E2-F801D37AA2A8}" type="presParOf" srcId="{70D0BC84-CF3B-4762-8458-A2FFD5B542E3}" destId="{5778B9F6-D175-49B9-A6C4-73C8300E55FE}" srcOrd="2" destOrd="0" presId="urn:microsoft.com/office/officeart/2005/8/layout/hProcess11"/>
    <dgm:cxn modelId="{78888486-083C-4500-9565-B3D9DAD33D9C}" type="presParOf" srcId="{5778B9F6-D175-49B9-A6C4-73C8300E55FE}" destId="{3531DA1D-1D9D-4FE9-AE32-06B95B802FA1}" srcOrd="0" destOrd="0" presId="urn:microsoft.com/office/officeart/2005/8/layout/hProcess11"/>
    <dgm:cxn modelId="{D033F20F-46AB-4A94-BDEA-03876F30CAB5}" type="presParOf" srcId="{5778B9F6-D175-49B9-A6C4-73C8300E55FE}" destId="{AEAA40CE-142D-44C7-A446-95A747B616C3}" srcOrd="1" destOrd="0" presId="urn:microsoft.com/office/officeart/2005/8/layout/hProcess11"/>
    <dgm:cxn modelId="{98423790-A4CB-403F-AEC3-F6FEF1CABBC5}" type="presParOf" srcId="{5778B9F6-D175-49B9-A6C4-73C8300E55FE}" destId="{C6291094-9165-472D-891E-485594391EDD}" srcOrd="2" destOrd="0" presId="urn:microsoft.com/office/officeart/2005/8/layout/hProcess11"/>
    <dgm:cxn modelId="{6DD412AB-789F-47FB-893C-C1CA87E88513}" type="presParOf" srcId="{70D0BC84-CF3B-4762-8458-A2FFD5B542E3}" destId="{E7F51BAF-FAA1-4AF5-B99D-2D12846C0D50}" srcOrd="3" destOrd="0" presId="urn:microsoft.com/office/officeart/2005/8/layout/hProcess11"/>
    <dgm:cxn modelId="{097F0077-C146-4F1B-8545-020C84420D76}" type="presParOf" srcId="{70D0BC84-CF3B-4762-8458-A2FFD5B542E3}" destId="{089DECA0-9DA4-437C-8BCC-B4ED50C9D56F}" srcOrd="4" destOrd="0" presId="urn:microsoft.com/office/officeart/2005/8/layout/hProcess11"/>
    <dgm:cxn modelId="{635BC05A-7007-48E2-8132-9F676104E38D}" type="presParOf" srcId="{089DECA0-9DA4-437C-8BCC-B4ED50C9D56F}" destId="{31146980-1849-401E-A008-9CDD9D22E847}" srcOrd="0" destOrd="0" presId="urn:microsoft.com/office/officeart/2005/8/layout/hProcess11"/>
    <dgm:cxn modelId="{7E8A5D7E-6541-464F-8919-5D348F4C258B}" type="presParOf" srcId="{089DECA0-9DA4-437C-8BCC-B4ED50C9D56F}" destId="{BE317FB1-0B80-4509-A7DC-66120BD7B3C5}" srcOrd="1" destOrd="0" presId="urn:microsoft.com/office/officeart/2005/8/layout/hProcess11"/>
    <dgm:cxn modelId="{C0BC588A-4A9D-4C40-9E45-D3099CCAFA64}" type="presParOf" srcId="{089DECA0-9DA4-437C-8BCC-B4ED50C9D56F}" destId="{AA0DEEE9-6580-4B17-B948-F0559FF4CE0A}" srcOrd="2" destOrd="0" presId="urn:microsoft.com/office/officeart/2005/8/layout/hProcess11"/>
    <dgm:cxn modelId="{FB3F8593-0B88-4D5D-830E-B29CAE4FA5C7}" type="presParOf" srcId="{70D0BC84-CF3B-4762-8458-A2FFD5B542E3}" destId="{032A43D7-872E-433F-8423-76EC117DA0B3}" srcOrd="5" destOrd="0" presId="urn:microsoft.com/office/officeart/2005/8/layout/hProcess11"/>
    <dgm:cxn modelId="{79FC8B5F-5B55-493E-895D-488FE9E4BAA8}" type="presParOf" srcId="{70D0BC84-CF3B-4762-8458-A2FFD5B542E3}" destId="{C45C0D20-B506-4326-9377-1DC4AD8D0C13}" srcOrd="6" destOrd="0" presId="urn:microsoft.com/office/officeart/2005/8/layout/hProcess11"/>
    <dgm:cxn modelId="{49EADD71-B66A-4279-9674-C2013615DCC8}" type="presParOf" srcId="{C45C0D20-B506-4326-9377-1DC4AD8D0C13}" destId="{5E2FAFE9-CAE3-45D8-AFE8-FABFB7895657}" srcOrd="0" destOrd="0" presId="urn:microsoft.com/office/officeart/2005/8/layout/hProcess11"/>
    <dgm:cxn modelId="{83E6C7E3-5AEC-43BB-ABD2-D2FD968D2737}" type="presParOf" srcId="{C45C0D20-B506-4326-9377-1DC4AD8D0C13}" destId="{DBB849C9-5BDD-4849-BE66-A213045AEBC5}" srcOrd="1" destOrd="0" presId="urn:microsoft.com/office/officeart/2005/8/layout/hProcess11"/>
    <dgm:cxn modelId="{2341627A-58B7-4FA7-9EEA-B1A079A4A1BE}" type="presParOf" srcId="{C45C0D20-B506-4326-9377-1DC4AD8D0C13}" destId="{9C86A9AA-AF96-44DA-BBFC-E67559BB00E0}" srcOrd="2" destOrd="0" presId="urn:microsoft.com/office/officeart/2005/8/layout/hProcess11"/>
    <dgm:cxn modelId="{4EACE7C6-4F7C-4967-BFD0-5CC74A8530C5}" type="presParOf" srcId="{70D0BC84-CF3B-4762-8458-A2FFD5B542E3}" destId="{A508C16F-A662-4A5B-A785-83F9F2647F7D}" srcOrd="7" destOrd="0" presId="urn:microsoft.com/office/officeart/2005/8/layout/hProcess11"/>
    <dgm:cxn modelId="{123930C7-934D-4167-8148-D1B1ACFA1940}" type="presParOf" srcId="{70D0BC84-CF3B-4762-8458-A2FFD5B542E3}" destId="{A99B7CC8-97B5-465F-A041-4BDEE29DB0BB}" srcOrd="8" destOrd="0" presId="urn:microsoft.com/office/officeart/2005/8/layout/hProcess11"/>
    <dgm:cxn modelId="{2A2B88ED-97BC-423C-BFFB-1D92FDC37438}" type="presParOf" srcId="{A99B7CC8-97B5-465F-A041-4BDEE29DB0BB}" destId="{26C90C66-BCE3-4ABE-86E4-783F00420053}" srcOrd="0" destOrd="0" presId="urn:microsoft.com/office/officeart/2005/8/layout/hProcess11"/>
    <dgm:cxn modelId="{904F3AD4-251B-41BC-9FB5-BE5A5E75C4BD}" type="presParOf" srcId="{A99B7CC8-97B5-465F-A041-4BDEE29DB0BB}" destId="{8F07AEF6-883C-401E-B84B-801A1D8499E2}" srcOrd="1" destOrd="0" presId="urn:microsoft.com/office/officeart/2005/8/layout/hProcess11"/>
    <dgm:cxn modelId="{F83F056C-4AC9-460B-8324-21EC787B132D}" type="presParOf" srcId="{A99B7CC8-97B5-465F-A041-4BDEE29DB0BB}" destId="{BCCBE3FA-F278-4A77-98CF-624C0D180FEC}" srcOrd="2" destOrd="0" presId="urn:microsoft.com/office/officeart/2005/8/layout/hProcess11"/>
    <dgm:cxn modelId="{0275C7DA-2188-4900-981F-FC4D2FB28EA5}" type="presParOf" srcId="{70D0BC84-CF3B-4762-8458-A2FFD5B542E3}" destId="{D8078B41-9B99-40CB-8A95-69473EBE182D}" srcOrd="9" destOrd="0" presId="urn:microsoft.com/office/officeart/2005/8/layout/hProcess11"/>
    <dgm:cxn modelId="{D903EB93-28AC-4407-8268-99E3960709C7}" type="presParOf" srcId="{70D0BC84-CF3B-4762-8458-A2FFD5B542E3}" destId="{09562F59-E6B2-426A-8735-4F4AB24A72C3}" srcOrd="10" destOrd="0" presId="urn:microsoft.com/office/officeart/2005/8/layout/hProcess11"/>
    <dgm:cxn modelId="{35718897-9A7A-47A0-A50B-7A76288F8A12}" type="presParOf" srcId="{09562F59-E6B2-426A-8735-4F4AB24A72C3}" destId="{5FB42B06-48B9-45AA-AF2E-89149DDE92B7}" srcOrd="0" destOrd="0" presId="urn:microsoft.com/office/officeart/2005/8/layout/hProcess11"/>
    <dgm:cxn modelId="{24ACC2E1-BABD-4A26-A1E8-2C81FB29CAB1}" type="presParOf" srcId="{09562F59-E6B2-426A-8735-4F4AB24A72C3}" destId="{8FEB56EF-6005-441E-951D-389FB138DE5E}" srcOrd="1" destOrd="0" presId="urn:microsoft.com/office/officeart/2005/8/layout/hProcess11"/>
    <dgm:cxn modelId="{5D15E5E6-BE77-4CE4-B2C6-2C15FAE71003}" type="presParOf" srcId="{09562F59-E6B2-426A-8735-4F4AB24A72C3}" destId="{FBFBFFAF-0175-4252-9B61-1C246040C8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624E2-D821-4338-BC94-4249956952DA}">
      <dsp:nvSpPr>
        <dsp:cNvPr id="0" name=""/>
        <dsp:cNvSpPr/>
      </dsp:nvSpPr>
      <dsp:spPr>
        <a:xfrm>
          <a:off x="0" y="1625600"/>
          <a:ext cx="9403379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CAE33-2F5F-474E-9FD7-B77A1CDBD90B}">
      <dsp:nvSpPr>
        <dsp:cNvPr id="0" name=""/>
        <dsp:cNvSpPr/>
      </dsp:nvSpPr>
      <dsp:spPr>
        <a:xfrm>
          <a:off x="2324" y="0"/>
          <a:ext cx="135334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Vaststellen werkgroep</a:t>
          </a:r>
        </a:p>
      </dsp:txBody>
      <dsp:txXfrm>
        <a:off x="2324" y="0"/>
        <a:ext cx="1353342" cy="2167466"/>
      </dsp:txXfrm>
    </dsp:sp>
    <dsp:sp modelId="{39C03DD1-35D8-4B6F-8DE3-0A06C85A815B}">
      <dsp:nvSpPr>
        <dsp:cNvPr id="0" name=""/>
        <dsp:cNvSpPr/>
      </dsp:nvSpPr>
      <dsp:spPr>
        <a:xfrm>
          <a:off x="40806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1DA1D-1D9D-4FE9-AE32-06B95B802FA1}">
      <dsp:nvSpPr>
        <dsp:cNvPr id="0" name=""/>
        <dsp:cNvSpPr/>
      </dsp:nvSpPr>
      <dsp:spPr>
        <a:xfrm>
          <a:off x="1423334" y="3251200"/>
          <a:ext cx="135334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Interviews</a:t>
          </a:r>
        </a:p>
      </dsp:txBody>
      <dsp:txXfrm>
        <a:off x="1423334" y="3251200"/>
        <a:ext cx="1353342" cy="2167466"/>
      </dsp:txXfrm>
    </dsp:sp>
    <dsp:sp modelId="{AEAA40CE-142D-44C7-A446-95A747B616C3}">
      <dsp:nvSpPr>
        <dsp:cNvPr id="0" name=""/>
        <dsp:cNvSpPr/>
      </dsp:nvSpPr>
      <dsp:spPr>
        <a:xfrm>
          <a:off x="182907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46980-1849-401E-A008-9CDD9D22E847}">
      <dsp:nvSpPr>
        <dsp:cNvPr id="0" name=""/>
        <dsp:cNvSpPr/>
      </dsp:nvSpPr>
      <dsp:spPr>
        <a:xfrm>
          <a:off x="2844344" y="0"/>
          <a:ext cx="135334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Workshops</a:t>
          </a:r>
        </a:p>
      </dsp:txBody>
      <dsp:txXfrm>
        <a:off x="2844344" y="0"/>
        <a:ext cx="1353342" cy="2167466"/>
      </dsp:txXfrm>
    </dsp:sp>
    <dsp:sp modelId="{BE317FB1-0B80-4509-A7DC-66120BD7B3C5}">
      <dsp:nvSpPr>
        <dsp:cNvPr id="0" name=""/>
        <dsp:cNvSpPr/>
      </dsp:nvSpPr>
      <dsp:spPr>
        <a:xfrm>
          <a:off x="325008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FE9-CAE3-45D8-AFE8-FABFB7895657}">
      <dsp:nvSpPr>
        <dsp:cNvPr id="0" name=""/>
        <dsp:cNvSpPr/>
      </dsp:nvSpPr>
      <dsp:spPr>
        <a:xfrm>
          <a:off x="4265354" y="3251200"/>
          <a:ext cx="135334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Inschatting</a:t>
          </a:r>
        </a:p>
      </dsp:txBody>
      <dsp:txXfrm>
        <a:off x="4265354" y="3251200"/>
        <a:ext cx="1353342" cy="2167466"/>
      </dsp:txXfrm>
    </dsp:sp>
    <dsp:sp modelId="{DBB849C9-5BDD-4849-BE66-A213045AEBC5}">
      <dsp:nvSpPr>
        <dsp:cNvPr id="0" name=""/>
        <dsp:cNvSpPr/>
      </dsp:nvSpPr>
      <dsp:spPr>
        <a:xfrm>
          <a:off x="467109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90C66-BCE3-4ABE-86E4-783F00420053}">
      <dsp:nvSpPr>
        <dsp:cNvPr id="0" name=""/>
        <dsp:cNvSpPr/>
      </dsp:nvSpPr>
      <dsp:spPr>
        <a:xfrm>
          <a:off x="5686364" y="0"/>
          <a:ext cx="135334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Roadmap</a:t>
          </a:r>
          <a:endParaRPr lang="nl-NL" sz="1600" kern="1200" dirty="0"/>
        </a:p>
      </dsp:txBody>
      <dsp:txXfrm>
        <a:off x="5686364" y="0"/>
        <a:ext cx="1353342" cy="2167466"/>
      </dsp:txXfrm>
    </dsp:sp>
    <dsp:sp modelId="{8F07AEF6-883C-401E-B84B-801A1D8499E2}">
      <dsp:nvSpPr>
        <dsp:cNvPr id="0" name=""/>
        <dsp:cNvSpPr/>
      </dsp:nvSpPr>
      <dsp:spPr>
        <a:xfrm>
          <a:off x="6092102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42B06-48B9-45AA-AF2E-89149DDE92B7}">
      <dsp:nvSpPr>
        <dsp:cNvPr id="0" name=""/>
        <dsp:cNvSpPr/>
      </dsp:nvSpPr>
      <dsp:spPr>
        <a:xfrm>
          <a:off x="7107373" y="3251200"/>
          <a:ext cx="135334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Start ontwikkeling</a:t>
          </a:r>
        </a:p>
      </dsp:txBody>
      <dsp:txXfrm>
        <a:off x="7107373" y="3251200"/>
        <a:ext cx="1353342" cy="2167466"/>
      </dsp:txXfrm>
    </dsp:sp>
    <dsp:sp modelId="{8FEB56EF-6005-441E-951D-389FB138DE5E}">
      <dsp:nvSpPr>
        <dsp:cNvPr id="0" name=""/>
        <dsp:cNvSpPr/>
      </dsp:nvSpPr>
      <dsp:spPr>
        <a:xfrm>
          <a:off x="751311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53D65-C6B8-463E-880C-1E0E77A8344C}" type="datetimeFigureOut">
              <a:rPr lang="nl-NL" smtClean="0"/>
              <a:t>23-6-2023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261C-884F-4011-9393-466D3C765C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6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624" indent="-2879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729" indent="-2303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421" indent="-2303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113" indent="-2303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3804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496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188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5879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1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C17D2-796A-4710-A545-7920468483BD}" type="slidenum">
              <a:rPr kumimoji="0" lang="nl-NL" alt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1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21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5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nl-N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3B0EE-0367-4CD2-9554-BD25A4AC736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6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11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0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12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09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13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2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14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5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15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3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0F8C1-F608-4AFA-A1D6-E16E279F757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92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624" indent="-2879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729" indent="-2303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421" indent="-2303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3113" indent="-2303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3804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496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5188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5879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1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C17D2-796A-4710-A545-7920468483BD}" type="slidenum">
              <a:rPr kumimoji="0" lang="nl-NL" alt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1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21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6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nl-N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3B0EE-0367-4CD2-9554-BD25A4AC736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21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nl-N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3B0EE-0367-4CD2-9554-BD25A4AC736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7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2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9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3C17D2-796A-4710-A545-7920468483BD}" type="slidenum">
              <a:rPr lang="nl-NL" altLang="nl-NL" smtClean="0"/>
              <a:pPr/>
              <a:t>20</a:t>
            </a:fld>
            <a:endParaRPr lang="nl-NL" alt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66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02C44-111B-445D-92BC-5136C1890EC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15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nl-N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3B0EE-0367-4CD2-9554-BD25A4AC736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75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b="1" i="0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nl-N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3B0EE-0367-4CD2-9554-BD25A4AC736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3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3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F1B0F8C1-F608-4AFA-A1D6-E16E279F757F}" type="slidenum">
              <a:rPr lang="nl-NL" altLang="nl-NL">
                <a:solidFill>
                  <a:prstClr val="black"/>
                </a:solidFill>
                <a:latin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4</a:t>
            </a:fld>
            <a:endParaRPr lang="nl-NL" altLang="nl-NL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0F8C1-F608-4AFA-A1D6-E16E279F757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7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0F8C1-F608-4AFA-A1D6-E16E279F757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90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0F8C1-F608-4AFA-A1D6-E16E279F757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0F8C1-F608-4AFA-A1D6-E16E279F757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60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E64DECDB-F990-4144-8FBE-14E0EE31B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8E6ACE6-40BF-4588-8F1B-9CD59332C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 dirty="0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2C1D73F-2D00-43B0-AB36-C0D50437A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0F8C1-F608-4AFA-A1D6-E16E279F757F}" type="slidenum"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72F4-8FE2-4B0F-9935-20E0AF7D9AFE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74FC-AC2F-472B-AD94-F31874CF491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19983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4D1E-52B8-469E-8A5A-86E9209C6377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823E-F467-41A2-962C-CF52B2628E2E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5494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B04E-3213-4022-AE91-096C0509F490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D683-4015-4AD5-BB95-D340ECA23E49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803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BD5F3-276E-F1FC-AE80-D29ADA27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7FD916-09AE-A36F-0A13-3303B81D2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7AB3DA-D33B-AA5B-8774-A105AABD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73CF-A0DD-4E9F-9B9F-807525142A13}" type="datetime1">
              <a:rPr lang="nl-NL" smtClean="0"/>
              <a:t>23-6-2023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C7A3C-88D0-D93D-E3C3-1E02C8ED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6E7405-94C1-5938-AC38-39108192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52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47EE2-738F-EBC7-7571-219E674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24F6D-6276-F60C-6827-9656802E4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AA200E-7B5F-5844-71A1-86C97687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021-6DF3-4C00-8C01-1165B96FC8A0}" type="datetime1">
              <a:rPr lang="nl-NL" smtClean="0"/>
              <a:t>23-6-2023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36CBCC-D8D1-EF45-2CD6-0D6D668F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9D658-522D-B9C6-6FC1-68705EDF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04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74231-6323-3528-7BD6-38241CFE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00967E-8D3B-B598-C0E3-D5D14E6D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3228DB-C1DC-8A49-829F-6F708582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26D6-2C0F-455F-8681-9AAC0480340A}" type="datetime1">
              <a:rPr lang="nl-NL" smtClean="0"/>
              <a:t>23-6-2023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321BFF-1728-1DAB-4A77-4C445EC6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8D76BD-6DAE-C2C6-966F-E6D38ED8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67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D22F6-1142-0F29-BBC8-D6A381C2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A7C17-31A8-9230-118F-C810ACBD6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535932-5D86-8D11-8ED3-7F761E189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568220-8807-9755-6F6E-6CCB372D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FD24-0969-4DE6-9712-6469526A5B34}" type="datetime1">
              <a:rPr lang="nl-NL" smtClean="0"/>
              <a:t>23-6-2023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BF257C-9C12-1F3D-C212-F127E35E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FA9FCB-09F4-DACD-B641-788E514C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64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EEB97-7C3E-60DF-DA1E-474CD7B8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2F077F-8DC3-6381-34EF-36D9112B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F96DA0-ABB6-AB9A-B965-F209C5644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50F79B-EB1D-ECB9-C349-B520F19A5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4DE542-8CA0-86FC-F348-F3AC91D37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71ACAC-C0C7-CC0B-BAD0-E6246A20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0569-0D07-4DD1-AF0F-B76AD02B33F5}" type="datetime1">
              <a:rPr lang="nl-NL" smtClean="0"/>
              <a:t>23-6-2023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7B87B5-3CAD-C53C-05F2-FDB3EB7A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63463B-3F15-9A5F-D8B0-0366E37D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40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7D16F-6946-4DF3-6F73-0E890979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CC1517-C82E-14AE-D66F-76D5F54F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E3B4-0EF3-483C-929E-B61CD4024CB6}" type="datetime1">
              <a:rPr lang="nl-NL" smtClean="0"/>
              <a:t>23-6-2023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BAD018-9101-4364-4CD3-09810204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EBF17F-A435-4DBD-F6F4-8A059658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53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85AC3D-5FCC-ADC6-8BC9-AEB3AEB8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54E-7243-4C00-A36C-A53A97C6FAF3}" type="datetime1">
              <a:rPr lang="nl-NL" smtClean="0"/>
              <a:t>23-6-2023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5EAD5D-FC9F-D674-49F8-39A3F160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04B010-0538-C5CE-E064-6099001A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5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B0D9A-94EF-309F-634A-9CC5C2CF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3332B-01FD-0AE2-4400-1BC72980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62135C-29BF-C605-4037-50D566FD3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2D7066-A84D-C43F-477F-0D6C72A3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3E17-8523-4991-B414-D9E45F0CE967}" type="datetime1">
              <a:rPr lang="nl-NL" smtClean="0"/>
              <a:t>23-6-2023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D887CA-1F49-68A3-E4DE-2020C14C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6C3C46-EBFB-8954-F5E0-F685D3CA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9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851-0FC8-46A1-B3FF-CBE624D137C2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F6B2-1F56-4C0A-8492-2FA387499AD3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77699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C7689-5763-4887-9133-DDD991E3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29F6469-AE47-008D-A8C0-939A5E53F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086F50-DE4C-695D-C962-7A239705F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0F52D6-497C-2BB7-24C0-A0289627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410C-51A7-4F43-A713-8327F72BE685}" type="datetime1">
              <a:rPr lang="nl-NL" smtClean="0"/>
              <a:t>23-6-2023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B8EBE8-13D1-E17C-131A-D474D0CF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40DA3B-B9F7-C409-DCC0-23FD9629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27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86DEC-944D-DD23-AD5D-FEFF3352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0F573B-B46F-AA92-4515-3E531F7D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38A23-3902-C63C-173E-27A3CA0F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141-84B1-417C-872B-0A6BD2D1FD5F}" type="datetime1">
              <a:rPr lang="nl-NL" smtClean="0"/>
              <a:t>23-6-2023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390582-10AA-5911-6FFE-74CCB1A8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A4ADDB-6E2C-EBA6-EE9B-1E46B976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78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A3B4D00-49B2-2255-1BF0-EC120F67F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7A9FA3-DCA3-F295-C0CC-6CD839BEB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FB8D6D-4556-632F-7D96-F4CC8DB7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E371-E6CB-415B-8E67-DBEB2C8BB026}" type="datetime1">
              <a:rPr lang="nl-NL" smtClean="0"/>
              <a:t>23-6-2023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18D5BD-3AC7-D352-8878-793D053E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Update Co-polis Klankbordgroep Contract Zekerheid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EC5AB3-3ADD-EB50-DE4C-6350EE00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065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5CE1-D0A8-46DD-A7CA-BD85BDA3033D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74FC-AC2F-472B-AD94-F31874CF491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52049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9C93-4362-4517-94FE-3674B57725AA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F6B2-1F56-4C0A-8492-2FA387499AD3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7668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3E89-E299-4386-8668-BF32E1B10D26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EEE1-6FC7-4E58-9669-D02D5A7C4047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284777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894B-0254-40C4-ACCB-5F16CD123026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DB9A-539D-4C88-8BFB-7FCCE3B12A61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81550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A768-3627-45DB-86B4-88A11FBA3ACD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B235A-2FF4-40C3-AFA1-30C30B045298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55195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AC4F-7A58-4A06-9A5A-607DB621C414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DF0F-3FDA-4A57-B5EC-FBBFEF633BF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4994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8221-9ED2-4974-8B40-1140486672AC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E7A2-B1D4-4766-846E-0E14E2162C8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12813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32E6-43AB-4AF1-BF09-6CCC5054668F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EEE1-6FC7-4E58-9669-D02D5A7C4047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283686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10E9-8F7A-467C-A755-7DDAE38CC763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EB5C-0E42-4AAA-9A8D-6E36D1AC2D4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30554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A4A0-35F3-4471-969F-5E55C7814871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E18D-EEC3-472A-A598-8F36DFB355A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59845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572D-08CA-4818-B601-52D146B44A09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823E-F467-41A2-962C-CF52B2628E2E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27532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E8EB-E313-4875-A872-E0E4558F74E1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D683-4015-4AD5-BB95-D340ECA23E49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143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A728E-017F-4EAC-AB4D-DE82A5F3CB23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DB9A-539D-4C88-8BFB-7FCCE3B12A61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3002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8211-6A53-4B90-880F-5CAA2CEAFB57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B235A-2FF4-40C3-AFA1-30C30B045298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0961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3753-7FBA-4CA3-A6E4-5DD18F0B1851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DF0F-3FDA-4A57-B5EC-FBBFEF633BF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876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5F27-4568-4B5F-9622-34DFCBB2EBB0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E7A2-B1D4-4766-846E-0E14E2162C8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962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F3C1-6A14-444B-9FAB-619E11DA568A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EB5C-0E42-4AAA-9A8D-6E36D1AC2D4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21155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E56-7552-4C05-A923-331423A281E0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E18D-EEC3-472A-A598-8F36DFB355A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9408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BA008-B075-43E5-B7A2-376814DF613E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3953E9-0C1F-4264-BDB0-25636AEB52F3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2216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B73C83-D8EE-7BE7-963E-C9DEA64C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69C980-CE76-63BA-CE6D-39171763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CD2DE6-85CB-A280-A921-9FED92C33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0F6-5DCA-4C28-A59C-500097B6800B}" type="datetime1">
              <a:rPr lang="nl-NL" smtClean="0"/>
              <a:t>23-6-2023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224F54-A567-E0CD-4191-1BABB0B98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Update Co-polis Klankbordgroep Contract Zekerheid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9F177A-DC7F-936C-9D40-AA0AC5E76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F8ED-4B96-42DF-9D49-35FD7C62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36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43B0C-DDC1-4374-AFC5-E0E1E6F3D894}" type="datetime1">
              <a:rPr lang="nl-NL" smtClean="0"/>
              <a:t>23-6-2023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3953E9-0C1F-4264-BDB0-25636AEB52F3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039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3.svg"/><Relationship Id="rId19" Type="http://schemas.openxmlformats.org/officeDocument/2006/relationships/image" Target="../media/image32.svg"/><Relationship Id="rId31" Type="http://schemas.openxmlformats.org/officeDocument/2006/relationships/image" Target="../media/image44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30671" y="1516917"/>
            <a:ext cx="9930658" cy="1470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b="1" dirty="0" err="1">
                <a:solidFill>
                  <a:srgbClr val="00448C"/>
                </a:solidFill>
                <a:cs typeface="Arial" panose="020B0604020202020204" pitchFamily="34" charset="0"/>
              </a:rPr>
              <a:t>Co-polis</a:t>
            </a:r>
            <a:r>
              <a:rPr lang="nl-NL" altLang="nl-NL" b="1" dirty="0">
                <a:solidFill>
                  <a:srgbClr val="00448C"/>
                </a:solidFill>
                <a:cs typeface="Arial" panose="020B0604020202020204" pitchFamily="34" charset="0"/>
              </a:rPr>
              <a:t> </a:t>
            </a:r>
            <a:br>
              <a:rPr lang="nl-NL" altLang="nl-NL" b="1" dirty="0">
                <a:solidFill>
                  <a:srgbClr val="00448C"/>
                </a:solidFill>
                <a:cs typeface="Arial" panose="020B0604020202020204" pitchFamily="34" charset="0"/>
              </a:rPr>
            </a:br>
            <a:r>
              <a:rPr lang="nl-NL" altLang="nl-NL" b="1" dirty="0">
                <a:solidFill>
                  <a:srgbClr val="00448C"/>
                </a:solidFill>
                <a:cs typeface="Arial" panose="020B0604020202020204" pitchFamily="34" charset="0"/>
              </a:rPr>
              <a:t>Dialoog met de Klankbordgroep CZ</a:t>
            </a:r>
          </a:p>
        </p:txBody>
      </p:sp>
      <p:sp>
        <p:nvSpPr>
          <p:cNvPr id="5" name="Rechthoek 4"/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35956" y="3103521"/>
            <a:ext cx="8720088" cy="2604908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+mj-lt"/>
              </a:rPr>
              <a:t>Christy van Buren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329F74-5CBC-FFB2-A031-3D8E47EE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88D390-A1C0-3BD7-1E39-7453659B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phic 75" descr="Laptop met effen opvulling">
            <a:extLst>
              <a:ext uri="{FF2B5EF4-FFF2-40B4-BE49-F238E27FC236}">
                <a16:creationId xmlns:a16="http://schemas.microsoft.com/office/drawing/2014/main" id="{53D165EA-CB65-BC66-C321-632918E84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871" y="-1591686"/>
            <a:ext cx="8858763" cy="8858763"/>
          </a:xfrm>
          <a:prstGeom prst="rect">
            <a:avLst/>
          </a:prstGeom>
        </p:spPr>
      </p:pic>
      <p:sp>
        <p:nvSpPr>
          <p:cNvPr id="77" name="Tekstvak 76">
            <a:extLst>
              <a:ext uri="{FF2B5EF4-FFF2-40B4-BE49-F238E27FC236}">
                <a16:creationId xmlns:a16="http://schemas.microsoft.com/office/drawing/2014/main" id="{E6CB940D-6BB0-E45A-2A01-BD768E40CB57}"/>
              </a:ext>
            </a:extLst>
          </p:cNvPr>
          <p:cNvSpPr txBox="1"/>
          <p:nvPr/>
        </p:nvSpPr>
        <p:spPr>
          <a:xfrm>
            <a:off x="4363607" y="4319717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B3C08EA3-E31A-0EE4-36A8-7C3BE8D8DB72}"/>
              </a:ext>
            </a:extLst>
          </p:cNvPr>
          <p:cNvSpPr txBox="1"/>
          <p:nvPr/>
        </p:nvSpPr>
        <p:spPr>
          <a:xfrm>
            <a:off x="442127" y="3587262"/>
            <a:ext cx="2197889" cy="4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0" name="Graphic 79" descr="Klantbeoordeling met effen opvulling">
            <a:extLst>
              <a:ext uri="{FF2B5EF4-FFF2-40B4-BE49-F238E27FC236}">
                <a16:creationId xmlns:a16="http://schemas.microsoft.com/office/drawing/2014/main" id="{D13CA79C-4DE4-5CC9-0A53-E173C567C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8765" y="2701405"/>
            <a:ext cx="1051386" cy="1051386"/>
          </a:xfrm>
          <a:prstGeom prst="rect">
            <a:avLst/>
          </a:prstGeom>
        </p:spPr>
      </p:pic>
      <p:pic>
        <p:nvPicPr>
          <p:cNvPr id="81" name="Graphic 80" descr="Gebruiker met effen opvulling">
            <a:extLst>
              <a:ext uri="{FF2B5EF4-FFF2-40B4-BE49-F238E27FC236}">
                <a16:creationId xmlns:a16="http://schemas.microsoft.com/office/drawing/2014/main" id="{23CF82D1-5B05-3EF0-A7CF-6DFD8968B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9162" y="1026361"/>
            <a:ext cx="858323" cy="858323"/>
          </a:xfrm>
          <a:prstGeom prst="rect">
            <a:avLst/>
          </a:prstGeom>
        </p:spPr>
      </p:pic>
      <p:pic>
        <p:nvPicPr>
          <p:cNvPr id="82" name="Graphic 81" descr="Opwaartse trend met effen opvulling">
            <a:extLst>
              <a:ext uri="{FF2B5EF4-FFF2-40B4-BE49-F238E27FC236}">
                <a16:creationId xmlns:a16="http://schemas.microsoft.com/office/drawing/2014/main" id="{3012398C-BC95-9034-DE23-628CA5B832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4532" y="2751029"/>
            <a:ext cx="1051386" cy="1051386"/>
          </a:xfrm>
          <a:prstGeom prst="rect">
            <a:avLst/>
          </a:prstGeom>
        </p:spPr>
      </p:pic>
      <p:pic>
        <p:nvPicPr>
          <p:cNvPr id="83" name="Afbeelding 82">
            <a:extLst>
              <a:ext uri="{FF2B5EF4-FFF2-40B4-BE49-F238E27FC236}">
                <a16:creationId xmlns:a16="http://schemas.microsoft.com/office/drawing/2014/main" id="{497D4E00-FD5E-6F32-01E9-889E906474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6" y="1163740"/>
            <a:ext cx="2474322" cy="316002"/>
          </a:xfrm>
          <a:prstGeom prst="rect">
            <a:avLst/>
          </a:prstGeom>
        </p:spPr>
      </p:pic>
      <p:pic>
        <p:nvPicPr>
          <p:cNvPr id="84" name="Afbeelding 83" descr="Afbeelding met tekening&#10;&#10;Automatisch gegenereerde beschrijving">
            <a:extLst>
              <a:ext uri="{FF2B5EF4-FFF2-40B4-BE49-F238E27FC236}">
                <a16:creationId xmlns:a16="http://schemas.microsoft.com/office/drawing/2014/main" id="{F5ACE62C-FEA4-5CE7-B189-B7FC330C8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91" y="1257470"/>
            <a:ext cx="1777238" cy="720769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2AE9AD78-CBDA-A8E5-11C5-8C0C6E15E8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82" y="184965"/>
            <a:ext cx="2292164" cy="834938"/>
          </a:xfrm>
          <a:prstGeom prst="rect">
            <a:avLst/>
          </a:prstGeom>
        </p:spPr>
      </p:pic>
      <p:sp>
        <p:nvSpPr>
          <p:cNvPr id="86" name="Rechthoek 85">
            <a:extLst>
              <a:ext uri="{FF2B5EF4-FFF2-40B4-BE49-F238E27FC236}">
                <a16:creationId xmlns:a16="http://schemas.microsoft.com/office/drawing/2014/main" id="{1B7691CC-5AE2-CD35-E135-643DBC1E0414}"/>
              </a:ext>
            </a:extLst>
          </p:cNvPr>
          <p:cNvSpPr/>
          <p:nvPr/>
        </p:nvSpPr>
        <p:spPr>
          <a:xfrm>
            <a:off x="503030" y="5786612"/>
            <a:ext cx="8467591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Backoffice makelaar en verzekeraar</a:t>
            </a:r>
          </a:p>
        </p:txBody>
      </p:sp>
      <p:sp>
        <p:nvSpPr>
          <p:cNvPr id="87" name="Pijl: omhoog/omlaag 86">
            <a:extLst>
              <a:ext uri="{FF2B5EF4-FFF2-40B4-BE49-F238E27FC236}">
                <a16:creationId xmlns:a16="http://schemas.microsoft.com/office/drawing/2014/main" id="{CD9B9513-CF0D-F4E8-81ED-B17FFF80D861}"/>
              </a:ext>
            </a:extLst>
          </p:cNvPr>
          <p:cNvSpPr/>
          <p:nvPr/>
        </p:nvSpPr>
        <p:spPr>
          <a:xfrm>
            <a:off x="4534287" y="4120040"/>
            <a:ext cx="471341" cy="1622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Graphic 87" descr="Cirkel met pijl met effen opvulling">
            <a:extLst>
              <a:ext uri="{FF2B5EF4-FFF2-40B4-BE49-F238E27FC236}">
                <a16:creationId xmlns:a16="http://schemas.microsoft.com/office/drawing/2014/main" id="{A1ED9B83-B5DE-02FA-794F-C9FD4D3B1F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36207" y="1713518"/>
            <a:ext cx="1051386" cy="1051386"/>
          </a:xfrm>
          <a:prstGeom prst="rect">
            <a:avLst/>
          </a:prstGeom>
        </p:spPr>
      </p:pic>
      <p:grpSp>
        <p:nvGrpSpPr>
          <p:cNvPr id="89" name="Groep 88">
            <a:extLst>
              <a:ext uri="{FF2B5EF4-FFF2-40B4-BE49-F238E27FC236}">
                <a16:creationId xmlns:a16="http://schemas.microsoft.com/office/drawing/2014/main" id="{46C29813-EBA9-CEE4-44C1-B484B751E409}"/>
              </a:ext>
            </a:extLst>
          </p:cNvPr>
          <p:cNvGrpSpPr/>
          <p:nvPr/>
        </p:nvGrpSpPr>
        <p:grpSpPr>
          <a:xfrm>
            <a:off x="4061511" y="2808757"/>
            <a:ext cx="1724012" cy="914400"/>
            <a:chOff x="4061511" y="2808757"/>
            <a:chExt cx="1724012" cy="914400"/>
          </a:xfrm>
        </p:grpSpPr>
        <p:pic>
          <p:nvPicPr>
            <p:cNvPr id="90" name="Graphic 89" descr="Sluiten met effen opvulling">
              <a:extLst>
                <a:ext uri="{FF2B5EF4-FFF2-40B4-BE49-F238E27FC236}">
                  <a16:creationId xmlns:a16="http://schemas.microsoft.com/office/drawing/2014/main" id="{DD779A36-FF5B-552D-20FF-AF243172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61511" y="2808757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Spelen met effen opvulling">
              <a:extLst>
                <a:ext uri="{FF2B5EF4-FFF2-40B4-BE49-F238E27FC236}">
                  <a16:creationId xmlns:a16="http://schemas.microsoft.com/office/drawing/2014/main" id="{A9CFAC3F-9B50-633D-653B-29C52ECF6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871123" y="2808757"/>
              <a:ext cx="914400" cy="914400"/>
            </a:xfrm>
            <a:prstGeom prst="rect">
              <a:avLst/>
            </a:prstGeom>
          </p:spPr>
        </p:pic>
      </p:grpSp>
      <p:sp>
        <p:nvSpPr>
          <p:cNvPr id="92" name="Tekstvak 91">
            <a:extLst>
              <a:ext uri="{FF2B5EF4-FFF2-40B4-BE49-F238E27FC236}">
                <a16:creationId xmlns:a16="http://schemas.microsoft.com/office/drawing/2014/main" id="{75827F2A-82E9-E112-76F4-957CEBD6AA3C}"/>
              </a:ext>
            </a:extLst>
          </p:cNvPr>
          <p:cNvSpPr txBox="1"/>
          <p:nvPr/>
        </p:nvSpPr>
        <p:spPr>
          <a:xfrm>
            <a:off x="9332535" y="1391900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Onderhandelen</a:t>
            </a:r>
          </a:p>
        </p:txBody>
      </p:sp>
      <p:sp>
        <p:nvSpPr>
          <p:cNvPr id="93" name="Tekstvak 92">
            <a:extLst>
              <a:ext uri="{FF2B5EF4-FFF2-40B4-BE49-F238E27FC236}">
                <a16:creationId xmlns:a16="http://schemas.microsoft.com/office/drawing/2014/main" id="{373BAE05-1D69-8DC6-6F40-5D4BEE753631}"/>
              </a:ext>
            </a:extLst>
          </p:cNvPr>
          <p:cNvSpPr txBox="1"/>
          <p:nvPr/>
        </p:nvSpPr>
        <p:spPr>
          <a:xfrm>
            <a:off x="9264213" y="1784217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Mutatie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13824C45-2EE3-C156-589E-9BB9D61AED42}"/>
              </a:ext>
            </a:extLst>
          </p:cNvPr>
          <p:cNvSpPr txBox="1"/>
          <p:nvPr/>
        </p:nvSpPr>
        <p:spPr>
          <a:xfrm>
            <a:off x="9332534" y="2171541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Opzegging en verlenging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97E2E645-B205-20FF-5F38-E13F8D94E5AB}"/>
              </a:ext>
            </a:extLst>
          </p:cNvPr>
          <p:cNvSpPr txBox="1"/>
          <p:nvPr/>
        </p:nvSpPr>
        <p:spPr>
          <a:xfrm>
            <a:off x="9324720" y="2871337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Dashboard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F01F1690-8849-1DD6-2642-A38977251478}"/>
              </a:ext>
            </a:extLst>
          </p:cNvPr>
          <p:cNvSpPr txBox="1"/>
          <p:nvPr/>
        </p:nvSpPr>
        <p:spPr>
          <a:xfrm>
            <a:off x="9282834" y="3232340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Communicatie</a:t>
            </a: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4D603F4D-C88E-B575-7D43-0EE58036DF1C}"/>
              </a:ext>
            </a:extLst>
          </p:cNvPr>
          <p:cNvSpPr txBox="1"/>
          <p:nvPr/>
        </p:nvSpPr>
        <p:spPr>
          <a:xfrm>
            <a:off x="9324720" y="3628431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Integratie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40D85F3D-AEAF-755D-BBD7-AEA27FEBDB32}"/>
              </a:ext>
            </a:extLst>
          </p:cNvPr>
          <p:cNvSpPr txBox="1"/>
          <p:nvPr/>
        </p:nvSpPr>
        <p:spPr>
          <a:xfrm>
            <a:off x="9016206" y="794408"/>
            <a:ext cx="286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Ondersteunde processen</a:t>
            </a: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B6477BE7-D879-A3CF-A6DC-6AF69F087535}"/>
              </a:ext>
            </a:extLst>
          </p:cNvPr>
          <p:cNvSpPr txBox="1"/>
          <p:nvPr/>
        </p:nvSpPr>
        <p:spPr>
          <a:xfrm>
            <a:off x="9300411" y="2545866"/>
            <a:ext cx="259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Polis en boeking</a:t>
            </a:r>
          </a:p>
        </p:txBody>
      </p:sp>
      <p:pic>
        <p:nvPicPr>
          <p:cNvPr id="100" name="Graphic 99" descr="Ganzenveer met effen opvulling">
            <a:extLst>
              <a:ext uri="{FF2B5EF4-FFF2-40B4-BE49-F238E27FC236}">
                <a16:creationId xmlns:a16="http://schemas.microsoft.com/office/drawing/2014/main" id="{7E5EE612-3DE3-8E2C-71DA-D2BAEA3BA4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11739" y="958941"/>
            <a:ext cx="1051386" cy="1051386"/>
          </a:xfrm>
          <a:prstGeom prst="rect">
            <a:avLst/>
          </a:prstGeom>
        </p:spPr>
      </p:pic>
      <p:grpSp>
        <p:nvGrpSpPr>
          <p:cNvPr id="101" name="Groep 100">
            <a:extLst>
              <a:ext uri="{FF2B5EF4-FFF2-40B4-BE49-F238E27FC236}">
                <a16:creationId xmlns:a16="http://schemas.microsoft.com/office/drawing/2014/main" id="{3EC541B3-891E-42CC-4F90-980D2AD22200}"/>
              </a:ext>
            </a:extLst>
          </p:cNvPr>
          <p:cNvGrpSpPr/>
          <p:nvPr/>
        </p:nvGrpSpPr>
        <p:grpSpPr>
          <a:xfrm>
            <a:off x="6093217" y="1124957"/>
            <a:ext cx="1258922" cy="994545"/>
            <a:chOff x="7869266" y="1990556"/>
            <a:chExt cx="1258922" cy="994545"/>
          </a:xfrm>
        </p:grpSpPr>
        <p:pic>
          <p:nvPicPr>
            <p:cNvPr id="102" name="Graphic 101" descr="Contract met effen opvulling">
              <a:extLst>
                <a:ext uri="{FF2B5EF4-FFF2-40B4-BE49-F238E27FC236}">
                  <a16:creationId xmlns:a16="http://schemas.microsoft.com/office/drawing/2014/main" id="{D7EFCB42-B5E8-5504-53E8-86EEDAC8A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69266" y="1990556"/>
              <a:ext cx="689335" cy="689335"/>
            </a:xfrm>
            <a:prstGeom prst="rect">
              <a:avLst/>
            </a:prstGeom>
          </p:spPr>
        </p:pic>
        <p:pic>
          <p:nvPicPr>
            <p:cNvPr id="103" name="Graphic 102" descr="Lening met effen opvulling">
              <a:extLst>
                <a:ext uri="{FF2B5EF4-FFF2-40B4-BE49-F238E27FC236}">
                  <a16:creationId xmlns:a16="http://schemas.microsoft.com/office/drawing/2014/main" id="{62D9B855-CD01-5739-26ED-70E4649A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38853" y="2295766"/>
              <a:ext cx="689335" cy="689335"/>
            </a:xfrm>
            <a:prstGeom prst="rect">
              <a:avLst/>
            </a:prstGeom>
          </p:spPr>
        </p:pic>
      </p:grpSp>
      <p:pic>
        <p:nvPicPr>
          <p:cNvPr id="104" name="Graphic 103" descr="Badge 3 met effen opvulling">
            <a:extLst>
              <a:ext uri="{FF2B5EF4-FFF2-40B4-BE49-F238E27FC236}">
                <a16:creationId xmlns:a16="http://schemas.microsoft.com/office/drawing/2014/main" id="{3323EE72-4EF2-DF4C-5C70-80B9CC6EB2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72683" y="1605970"/>
            <a:ext cx="386358" cy="386358"/>
          </a:xfrm>
          <a:prstGeom prst="rect">
            <a:avLst/>
          </a:prstGeom>
        </p:spPr>
      </p:pic>
      <p:grpSp>
        <p:nvGrpSpPr>
          <p:cNvPr id="105" name="Groep 104">
            <a:extLst>
              <a:ext uri="{FF2B5EF4-FFF2-40B4-BE49-F238E27FC236}">
                <a16:creationId xmlns:a16="http://schemas.microsoft.com/office/drawing/2014/main" id="{C7E175A2-2A28-CF19-4ECC-7143D0CE493B}"/>
              </a:ext>
            </a:extLst>
          </p:cNvPr>
          <p:cNvGrpSpPr/>
          <p:nvPr/>
        </p:nvGrpSpPr>
        <p:grpSpPr>
          <a:xfrm>
            <a:off x="3386049" y="1019869"/>
            <a:ext cx="1072992" cy="925679"/>
            <a:chOff x="3386049" y="1019869"/>
            <a:chExt cx="1072992" cy="925679"/>
          </a:xfrm>
        </p:grpSpPr>
        <p:pic>
          <p:nvPicPr>
            <p:cNvPr id="106" name="Graphic 105" descr="Badge: 1 met effen opvulling">
              <a:extLst>
                <a:ext uri="{FF2B5EF4-FFF2-40B4-BE49-F238E27FC236}">
                  <a16:creationId xmlns:a16="http://schemas.microsoft.com/office/drawing/2014/main" id="{7E2F337E-E815-0AA0-7DBE-09241FE0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072683" y="1019869"/>
              <a:ext cx="386358" cy="386358"/>
            </a:xfrm>
            <a:prstGeom prst="rect">
              <a:avLst/>
            </a:prstGeom>
          </p:spPr>
        </p:pic>
        <p:pic>
          <p:nvPicPr>
            <p:cNvPr id="107" name="Graphic 106" descr="Badge met effen opvulling">
              <a:extLst>
                <a:ext uri="{FF2B5EF4-FFF2-40B4-BE49-F238E27FC236}">
                  <a16:creationId xmlns:a16="http://schemas.microsoft.com/office/drawing/2014/main" id="{B7ACCA9E-488B-EC59-571E-ADBE6926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069182" y="1314913"/>
              <a:ext cx="386358" cy="386358"/>
            </a:xfrm>
            <a:prstGeom prst="rect">
              <a:avLst/>
            </a:prstGeom>
          </p:spPr>
        </p:pic>
        <p:pic>
          <p:nvPicPr>
            <p:cNvPr id="108" name="Graphic 107" descr="Document met effen opvulling">
              <a:extLst>
                <a:ext uri="{FF2B5EF4-FFF2-40B4-BE49-F238E27FC236}">
                  <a16:creationId xmlns:a16="http://schemas.microsoft.com/office/drawing/2014/main" id="{5B83CF58-CDF6-235C-235E-13E61EAEF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3386049" y="1031148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178BC08-D2BC-9B01-F981-03C9EB47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97CEF1-8339-03F1-FCD0-0E34033B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2" grpId="0"/>
      <p:bldP spid="93" grpId="0"/>
      <p:bldP spid="94" grpId="0"/>
      <p:bldP spid="95" grpId="0"/>
      <p:bldP spid="96" grpId="0"/>
      <p:bldP spid="97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pic>
        <p:nvPicPr>
          <p:cNvPr id="14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93C9A4CE-DF9D-4B52-9B20-75A0FEBFCA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38"/>
          <a:stretch/>
        </p:blipFill>
        <p:spPr>
          <a:xfrm>
            <a:off x="1194951" y="107841"/>
            <a:ext cx="10583119" cy="6340584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88D1C2-114C-4B04-9703-3B729B39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5E1200-77CE-41E3-8812-7A8643CF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11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6848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DDF20D-41D9-4375-A873-F4FD62F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89C9D9-D083-4F97-9178-40DC903C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12</a:t>
            </a:fld>
            <a:endParaRPr lang="nl-NL" alt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8078DA-7C45-4B7B-A4DD-15A1776DA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739" y="232133"/>
            <a:ext cx="7864522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20FDD7-5896-4855-9811-BA3AAE24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80A3F4-EF51-4335-9AA1-54CAFE56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13</a:t>
            </a:fld>
            <a:endParaRPr lang="nl-NL" alt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6BED96-264C-40B4-8C86-2C757C33C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37" y="13068"/>
            <a:ext cx="7788315" cy="672904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2BED16E-72BC-4012-975E-F2EFE3E7A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4" y="136522"/>
            <a:ext cx="6200776" cy="20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20FDD7-5896-4855-9811-BA3AAE24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80A3F4-EF51-4335-9AA1-54CAFE56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14</a:t>
            </a:fld>
            <a:endParaRPr lang="nl-NL" alt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9B25EE-32ED-46F3-9C77-85AB8113A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862" y="1185862"/>
            <a:ext cx="75342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20FDD7-5896-4855-9811-BA3AAE24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80A3F4-EF51-4335-9AA1-54CAFE56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15</a:t>
            </a:fld>
            <a:endParaRPr lang="nl-NL" alt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AB141C-64A9-49FB-894B-BB9285EF0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42" y="148305"/>
            <a:ext cx="7567316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Vragen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kstvak 9">
            <a:extLst>
              <a:ext uri="{FF2B5EF4-FFF2-40B4-BE49-F238E27FC236}">
                <a16:creationId xmlns:a16="http://schemas.microsoft.com/office/drawing/2014/main" id="{F277D090-3EE2-4A1B-BAC2-EDDF8282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Op welk </a:t>
            </a:r>
            <a:r>
              <a:rPr lang="nl-NL" sz="24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proces onderdeel verwacht u de meeste voordelen te zien?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Wat mag er niet ontbreken in Co-polis?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nl-NL" sz="24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Wat is uw grootste zorg?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16361F-E71B-42A8-B96E-1EE403C9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9A54E6-3EAB-4940-86BC-6BCF31AB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30671" y="1516917"/>
            <a:ext cx="9930658" cy="1470025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b="1" dirty="0">
                <a:solidFill>
                  <a:srgbClr val="00448C"/>
                </a:solidFill>
                <a:cs typeface="Arial" panose="020B0604020202020204" pitchFamily="34" charset="0"/>
              </a:rPr>
              <a:t>Co-polis </a:t>
            </a:r>
            <a:r>
              <a:rPr lang="nl-NL" altLang="nl-NL" b="1" dirty="0" err="1">
                <a:solidFill>
                  <a:srgbClr val="00448C"/>
                </a:solidFill>
                <a:cs typeface="Arial" panose="020B0604020202020204" pitchFamily="34" charset="0"/>
              </a:rPr>
              <a:t>roadmap</a:t>
            </a:r>
            <a:r>
              <a:rPr lang="nl-NL" altLang="nl-NL" b="1" dirty="0">
                <a:solidFill>
                  <a:srgbClr val="00448C"/>
                </a:solidFill>
                <a:cs typeface="Arial" panose="020B0604020202020204" pitchFamily="34" charset="0"/>
              </a:rPr>
              <a:t> en planning</a:t>
            </a:r>
          </a:p>
        </p:txBody>
      </p:sp>
      <p:sp>
        <p:nvSpPr>
          <p:cNvPr id="5" name="Rechthoek 4"/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D329F74-5CBC-FFB2-A031-3D8E47EE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88D390-A1C0-3BD7-1E39-7453659B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06F1CBF-9D88-43CF-9756-66E90737ACCA}"/>
              </a:ext>
            </a:extLst>
          </p:cNvPr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155953D-AD6C-4DE9-8E20-99B71B47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8">
            <a:extLst>
              <a:ext uri="{FF2B5EF4-FFF2-40B4-BE49-F238E27FC236}">
                <a16:creationId xmlns:a16="http://schemas.microsoft.com/office/drawing/2014/main" id="{882A511C-A617-D06E-235F-2481B06F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908721"/>
            <a:ext cx="7704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Co-polis – stand van zaken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990B90-BF8D-ACC5-DD9D-95FD173E4F0F}"/>
              </a:ext>
            </a:extLst>
          </p:cNvPr>
          <p:cNvGraphicFramePr/>
          <p:nvPr/>
        </p:nvGraphicFramePr>
        <p:xfrm>
          <a:off x="1547905" y="530612"/>
          <a:ext cx="94033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fbeelding 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088C6F5B-3CEC-2457-1DDA-40C2714FCD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" y="4533083"/>
            <a:ext cx="3760787" cy="1416196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E74D78-B7BD-9FA8-D903-2CD32CE5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D58F1-52AD-A32F-66CA-CFAB3A82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624E2-D821-4338-BC94-424995695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03DD1-35D8-4B6F-8DE3-0A06C85A8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CAE33-2F5F-474E-9FD7-B77A1CDBD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AA40CE-142D-44C7-A446-95A747B61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31DA1D-1D9D-4FE9-AE32-06B95B802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317FB1-0B80-4509-A7DC-66120BD7B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146980-1849-401E-A008-9CDD9D22E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B849C9-5BDD-4849-BE66-A213045A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2FAFE9-CAE3-45D8-AFE8-FABFB7895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7AEF6-883C-401E-B84B-801A1D849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C90C66-BCE3-4ABE-86E4-783F0042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B56EF-6005-441E-951D-389FB138D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42B06-48B9-45AA-AF2E-89149DDE9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06F1CBF-9D88-43CF-9756-66E90737ACCA}"/>
              </a:ext>
            </a:extLst>
          </p:cNvPr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155953D-AD6C-4DE9-8E20-99B71B47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8">
            <a:extLst>
              <a:ext uri="{FF2B5EF4-FFF2-40B4-BE49-F238E27FC236}">
                <a16:creationId xmlns:a16="http://schemas.microsoft.com/office/drawing/2014/main" id="{882A511C-A617-D06E-235F-2481B06F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908721"/>
            <a:ext cx="7704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Co-polis – stand van zaken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1AD886C3-6D2A-35AE-4FE4-41E85518BBA5}"/>
              </a:ext>
            </a:extLst>
          </p:cNvPr>
          <p:cNvGrpSpPr/>
          <p:nvPr/>
        </p:nvGrpSpPr>
        <p:grpSpPr>
          <a:xfrm>
            <a:off x="7329443" y="2627334"/>
            <a:ext cx="4545417" cy="3084980"/>
            <a:chOff x="6884581" y="703042"/>
            <a:chExt cx="4545417" cy="3084980"/>
          </a:xfrm>
        </p:grpSpPr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7E47B84F-F7AD-D855-C179-C965AB9DDDB8}"/>
                </a:ext>
              </a:extLst>
            </p:cNvPr>
            <p:cNvSpPr/>
            <p:nvPr/>
          </p:nvSpPr>
          <p:spPr>
            <a:xfrm>
              <a:off x="6884581" y="1144035"/>
              <a:ext cx="4545417" cy="26439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15E5254C-D38C-4147-3471-2AF08272D387}"/>
                </a:ext>
              </a:extLst>
            </p:cNvPr>
            <p:cNvSpPr txBox="1"/>
            <p:nvPr/>
          </p:nvSpPr>
          <p:spPr>
            <a:xfrm>
              <a:off x="7473039" y="703042"/>
              <a:ext cx="9471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lt"/>
                  <a:cs typeface="Calibri"/>
                </a:rPr>
                <a:t>Fase 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5E94A7EF-D917-EC57-6B49-492773EEE566}"/>
              </a:ext>
            </a:extLst>
          </p:cNvPr>
          <p:cNvGrpSpPr/>
          <p:nvPr/>
        </p:nvGrpSpPr>
        <p:grpSpPr>
          <a:xfrm>
            <a:off x="209565" y="2622799"/>
            <a:ext cx="6984776" cy="3089515"/>
            <a:chOff x="248093" y="688611"/>
            <a:chExt cx="6361813" cy="4663109"/>
          </a:xfrm>
        </p:grpSpPr>
        <p:sp>
          <p:nvSpPr>
            <p:cNvPr id="30" name="Rectangle: Rounded Corners 16">
              <a:extLst>
                <a:ext uri="{FF2B5EF4-FFF2-40B4-BE49-F238E27FC236}">
                  <a16:creationId xmlns:a16="http://schemas.microsoft.com/office/drawing/2014/main" id="{6B57D217-0771-71E1-DA81-E54E9B200FF2}"/>
                </a:ext>
              </a:extLst>
            </p:cNvPr>
            <p:cNvSpPr/>
            <p:nvPr/>
          </p:nvSpPr>
          <p:spPr>
            <a:xfrm>
              <a:off x="248093" y="1361061"/>
              <a:ext cx="6361813" cy="39906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3513C745-5F42-4DE6-741E-6BF2FA322941}"/>
                </a:ext>
              </a:extLst>
            </p:cNvPr>
            <p:cNvSpPr txBox="1"/>
            <p:nvPr/>
          </p:nvSpPr>
          <p:spPr>
            <a:xfrm>
              <a:off x="1114297" y="688611"/>
              <a:ext cx="268800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Fase 1 (MVP mei 2024)</a:t>
              </a:r>
            </a:p>
          </p:txBody>
        </p:sp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7A75199B-2FAD-ACE4-EDAE-F9B1B5CE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335" y="3576183"/>
            <a:ext cx="847921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9875" marR="0" lvl="1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  <a:p>
            <a:pPr marL="269875" marR="0" lvl="1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E4662C9E-4376-4AE1-1B6B-27CD2C11C159}"/>
              </a:ext>
            </a:extLst>
          </p:cNvPr>
          <p:cNvSpPr/>
          <p:nvPr/>
        </p:nvSpPr>
        <p:spPr>
          <a:xfrm>
            <a:off x="7434032" y="3296501"/>
            <a:ext cx="1947122" cy="1898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Polisgeneratie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val 10">
            <a:extLst>
              <a:ext uri="{FF2B5EF4-FFF2-40B4-BE49-F238E27FC236}">
                <a16:creationId xmlns:a16="http://schemas.microsoft.com/office/drawing/2014/main" id="{674C3ED6-7FC3-1C98-9311-5308740D157A}"/>
              </a:ext>
            </a:extLst>
          </p:cNvPr>
          <p:cNvSpPr/>
          <p:nvPr/>
        </p:nvSpPr>
        <p:spPr>
          <a:xfrm>
            <a:off x="9772831" y="3296501"/>
            <a:ext cx="1973704" cy="1898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Plaatsing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 e-ABS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boekingen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6B30FABD-4555-8E79-3D39-07AC6468D62F}"/>
              </a:ext>
            </a:extLst>
          </p:cNvPr>
          <p:cNvSpPr/>
          <p:nvPr/>
        </p:nvSpPr>
        <p:spPr>
          <a:xfrm>
            <a:off x="5068651" y="3267594"/>
            <a:ext cx="1973704" cy="1898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Communicatie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en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akkoord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9072696E-F939-704F-A260-F6A7D0455882}"/>
              </a:ext>
            </a:extLst>
          </p:cNvPr>
          <p:cNvSpPr/>
          <p:nvPr/>
        </p:nvSpPr>
        <p:spPr>
          <a:xfrm>
            <a:off x="2703270" y="3259140"/>
            <a:ext cx="1973704" cy="1898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Offerte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samenstelling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F1188D0F-8D96-D01E-A3C2-152A81C0FF6C}"/>
              </a:ext>
            </a:extLst>
          </p:cNvPr>
          <p:cNvSpPr/>
          <p:nvPr/>
        </p:nvSpPr>
        <p:spPr>
          <a:xfrm>
            <a:off x="337888" y="3241485"/>
            <a:ext cx="2063667" cy="1898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Inzicht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en start </a:t>
            </a:r>
            <a:r>
              <a:rPr kumimoji="0" lang="en-US" sz="15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onderhandeling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EF6DBD3-0CC5-9941-2DBB-81A675E5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256CB1-D117-A51A-39AE-D8740267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VNAB IT Strategie – Co-polis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kstvak 9">
            <a:extLst>
              <a:ext uri="{FF2B5EF4-FFF2-40B4-BE49-F238E27FC236}">
                <a16:creationId xmlns:a16="http://schemas.microsoft.com/office/drawing/2014/main" id="{6A7E5AE2-3F3E-4E8B-90F5-A732E135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Vanuit het bestuur heeft de VNAB in 2021 de volgende opdrachten gekregen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Zet een eerste stap richting de optimale “co-assurantie keten”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Ontwikkel een Proof of Concept van een tool die het offerte- en sluitproces online faciliteert en digitaliseert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endParaRPr kumimoji="0" lang="nl-NL" altLang="nl-NL" sz="1800" b="1" i="0" u="none" strike="noStrike" kern="1200" cap="none" spc="0" normalizeH="0" baseline="0" noProof="0" dirty="0">
              <a:ln>
                <a:noFill/>
              </a:ln>
              <a:solidFill>
                <a:srgbClr val="00ACD4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DA84041-B6CA-4D8D-A3D2-5E3F44A51B09}"/>
              </a:ext>
            </a:extLst>
          </p:cNvPr>
          <p:cNvSpPr txBox="1"/>
          <p:nvPr/>
        </p:nvSpPr>
        <p:spPr>
          <a:xfrm>
            <a:off x="442127" y="3587262"/>
            <a:ext cx="2197889" cy="4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D4BA26-473D-4E9F-A1E8-CE189C5B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6E5131-59B2-4367-80E7-6BF7BD76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2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5814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FD18ABC-A7C8-4388-BDD1-DA04276F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469EF-C9C6-49A3-B0B4-B410DF37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20</a:t>
            </a:fld>
            <a:endParaRPr lang="nl-NL" alt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0D953F-8E7A-427A-9CC0-9FD14454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932961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nl-NL" altLang="nl-NL" sz="2800" b="1" kern="0" dirty="0">
                <a:solidFill>
                  <a:srgbClr val="003399"/>
                </a:solidFill>
                <a:latin typeface="Calibri"/>
              </a:rPr>
              <a:t>Co-Polis - scope</a:t>
            </a:r>
          </a:p>
        </p:txBody>
      </p:sp>
      <p:sp>
        <p:nvSpPr>
          <p:cNvPr id="3" name="Tekstvak 9">
            <a:extLst>
              <a:ext uri="{FF2B5EF4-FFF2-40B4-BE49-F238E27FC236}">
                <a16:creationId xmlns:a16="http://schemas.microsoft.com/office/drawing/2014/main" id="{DF2246D1-0CCB-F9ED-0C02-55F6CB080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320" y="1194571"/>
            <a:ext cx="972108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None/>
              <a:defRPr/>
            </a:pPr>
            <a:endParaRPr lang="nl-NL" sz="1600" dirty="0">
              <a:solidFill>
                <a:srgbClr val="898989"/>
              </a:solidFill>
            </a:endParaRPr>
          </a:p>
          <a:p>
            <a:pPr eaLnBrk="1" hangingPunct="1">
              <a:defRPr/>
            </a:pPr>
            <a:endParaRPr lang="en-US" sz="1600" dirty="0">
              <a:solidFill>
                <a:srgbClr val="898989"/>
              </a:solidFill>
            </a:endParaRPr>
          </a:p>
          <a:p>
            <a:pPr lvl="1" eaLnBrk="1" hangingPunct="1">
              <a:defRPr/>
            </a:pPr>
            <a:endParaRPr lang="en-US" sz="1600" dirty="0">
              <a:solidFill>
                <a:srgbClr val="898989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nl-NL" sz="1600" dirty="0">
              <a:solidFill>
                <a:srgbClr val="898989"/>
              </a:solidFill>
            </a:endParaRPr>
          </a:p>
          <a:p>
            <a:pPr marL="0" indent="0">
              <a:buNone/>
            </a:pPr>
            <a:endParaRPr lang="nl-NL" sz="1600" b="1" kern="0" dirty="0">
              <a:solidFill>
                <a:srgbClr val="00ACD4"/>
              </a:solidFill>
            </a:endParaRPr>
          </a:p>
          <a:p>
            <a:pPr marL="0" indent="0" eaLnBrk="1" hangingPunct="1">
              <a:buNone/>
              <a:defRPr/>
            </a:pPr>
            <a:endParaRPr lang="nl-NL" sz="1600" b="1" kern="0" dirty="0">
              <a:solidFill>
                <a:srgbClr val="00ACD4"/>
              </a:solidFill>
            </a:endParaRPr>
          </a:p>
          <a:p>
            <a:pPr marL="0" indent="0" eaLnBrk="1" hangingPunct="1">
              <a:buNone/>
              <a:defRPr/>
            </a:pPr>
            <a:endParaRPr lang="nl-NL" sz="1600" b="1" kern="0" dirty="0">
              <a:solidFill>
                <a:srgbClr val="00ACD4"/>
              </a:solidFill>
            </a:endParaRPr>
          </a:p>
          <a:p>
            <a:pPr marL="0" indent="0" eaLnBrk="1" hangingPunct="1">
              <a:buNone/>
              <a:defRPr/>
            </a:pPr>
            <a:endParaRPr lang="nl-NL" sz="1600" b="1" dirty="0">
              <a:solidFill>
                <a:srgbClr val="898989"/>
              </a:solidFill>
            </a:endParaRPr>
          </a:p>
        </p:txBody>
      </p:sp>
      <p:sp>
        <p:nvSpPr>
          <p:cNvPr id="7" name="Tekstvak 9">
            <a:extLst>
              <a:ext uri="{FF2B5EF4-FFF2-40B4-BE49-F238E27FC236}">
                <a16:creationId xmlns:a16="http://schemas.microsoft.com/office/drawing/2014/main" id="{4198D8BC-6D6E-07C6-226C-AE922640C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320" y="1753156"/>
            <a:ext cx="3890701" cy="3351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9875" lvl="1" indent="0">
              <a:spcAft>
                <a:spcPct val="0"/>
              </a:spcAft>
              <a:buNone/>
              <a:defRPr/>
            </a:pPr>
            <a:r>
              <a:rPr lang="nl-NL" sz="1800" b="1" dirty="0">
                <a:solidFill>
                  <a:srgbClr val="7F7F7F"/>
                </a:solidFill>
                <a:latin typeface="Calibri"/>
                <a:cs typeface="Arial"/>
              </a:rPr>
              <a:t>Start bestaande portefeuille (e-ABS)</a:t>
            </a:r>
            <a:endParaRPr lang="en-US" b="1" dirty="0">
              <a:solidFill>
                <a:srgbClr val="7F7F7F"/>
              </a:solidFill>
              <a:cs typeface="Calibri" pitchFamily="34" charset="0"/>
            </a:endParaRPr>
          </a:p>
          <a:p>
            <a:pPr marL="612775" lvl="1" indent="-342900"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Makelaar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: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Mutatie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 </a:t>
            </a:r>
            <a:endParaRPr lang="en-US" sz="1600" dirty="0">
              <a:solidFill>
                <a:srgbClr val="7F7F7F"/>
              </a:solidFill>
              <a:cs typeface="Calibri"/>
            </a:endParaRPr>
          </a:p>
          <a:p>
            <a:pPr marL="914400" lvl="2" indent="0">
              <a:spcAft>
                <a:spcPct val="0"/>
              </a:spcAft>
              <a:buNone/>
              <a:defRPr/>
            </a:pPr>
            <a:r>
              <a:rPr lang="en-US" sz="1050" dirty="0">
                <a:solidFill>
                  <a:srgbClr val="7F7F7F"/>
                </a:solidFill>
                <a:latin typeface="Calibri"/>
                <a:cs typeface="Calibri"/>
              </a:rPr>
              <a:t>(</a:t>
            </a:r>
            <a:r>
              <a:rPr lang="en-US" sz="1050" dirty="0" err="1">
                <a:solidFill>
                  <a:srgbClr val="7F7F7F"/>
                </a:solidFill>
                <a:latin typeface="Calibri"/>
                <a:cs typeface="Calibri"/>
              </a:rPr>
              <a:t>significante</a:t>
            </a:r>
            <a:r>
              <a:rPr lang="en-US" sz="10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050" dirty="0" err="1">
                <a:solidFill>
                  <a:srgbClr val="7F7F7F"/>
                </a:solidFill>
                <a:latin typeface="Calibri"/>
                <a:cs typeface="Calibri"/>
              </a:rPr>
              <a:t>wijziging</a:t>
            </a:r>
            <a:r>
              <a:rPr lang="en-US" sz="1050" dirty="0">
                <a:solidFill>
                  <a:srgbClr val="7F7F7F"/>
                </a:solidFill>
                <a:latin typeface="Calibri"/>
                <a:cs typeface="Calibri"/>
              </a:rPr>
              <a:t> / </a:t>
            </a:r>
            <a:r>
              <a:rPr lang="en-US" sz="1050" dirty="0" err="1">
                <a:solidFill>
                  <a:srgbClr val="7F7F7F"/>
                </a:solidFill>
                <a:latin typeface="Calibri"/>
                <a:cs typeface="Calibri"/>
              </a:rPr>
              <a:t>premie</a:t>
            </a:r>
            <a:r>
              <a:rPr lang="en-US" sz="1050" dirty="0">
                <a:solidFill>
                  <a:srgbClr val="7F7F7F"/>
                </a:solidFill>
                <a:latin typeface="Calibri"/>
                <a:cs typeface="Calibri"/>
              </a:rPr>
              <a:t>/ </a:t>
            </a:r>
            <a:r>
              <a:rPr lang="en-US" sz="1050" dirty="0" err="1">
                <a:solidFill>
                  <a:srgbClr val="7F7F7F"/>
                </a:solidFill>
                <a:latin typeface="Calibri"/>
                <a:cs typeface="Calibri"/>
              </a:rPr>
              <a:t>klant</a:t>
            </a:r>
            <a:r>
              <a:rPr lang="en-US" sz="1050" dirty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endParaRPr lang="en-US" sz="1050" dirty="0">
              <a:solidFill>
                <a:srgbClr val="7F7F7F"/>
              </a:solidFill>
              <a:cs typeface="Calibri"/>
            </a:endParaRPr>
          </a:p>
          <a:p>
            <a:pPr marL="612775" lvl="1" indent="-342900"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Verzekeraar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Calibri"/>
                <a:cs typeface="Calibri"/>
              </a:rPr>
              <a:t>zegt</a:t>
            </a:r>
            <a:r>
              <a:rPr lang="en-US" sz="1600" dirty="0">
                <a:solidFill>
                  <a:srgbClr val="7F7F7F"/>
                </a:solidFill>
                <a:latin typeface="Calibri"/>
                <a:cs typeface="Calibri"/>
              </a:rPr>
              <a:t> (proforma) op</a:t>
            </a:r>
            <a:br>
              <a:rPr lang="en-US" sz="1800" dirty="0">
                <a:latin typeface="Calibri"/>
                <a:cs typeface="Calibri"/>
              </a:rPr>
            </a:br>
            <a:endParaRPr lang="en-US" sz="1800" dirty="0">
              <a:solidFill>
                <a:srgbClr val="7F7F7F"/>
              </a:solidFill>
              <a:latin typeface="Calibri"/>
              <a:cs typeface="Calibri"/>
            </a:endParaRPr>
          </a:p>
          <a:p>
            <a:pPr marL="0" indent="0">
              <a:spcAft>
                <a:spcPct val="0"/>
              </a:spcAft>
              <a:buNone/>
              <a:defRPr/>
            </a:pPr>
            <a:r>
              <a:rPr lang="nl-NL" sz="1600" dirty="0">
                <a:solidFill>
                  <a:srgbClr val="7F7F7F"/>
                </a:solidFill>
                <a:latin typeface="Calibri"/>
                <a:cs typeface="Calibri"/>
              </a:rPr>
              <a:t>Verzekeraar of makelaar start offerteproces</a:t>
            </a:r>
          </a:p>
          <a:p>
            <a:pPr>
              <a:spcAft>
                <a:spcPct val="0"/>
              </a:spcAft>
              <a:buFont typeface="Calibri" charset="0"/>
              <a:buChar char="-"/>
              <a:defRPr/>
            </a:pPr>
            <a:r>
              <a:rPr lang="nl-NL" sz="1600" dirty="0">
                <a:solidFill>
                  <a:srgbClr val="7F7F7F"/>
                </a:solidFill>
                <a:latin typeface="Calibri"/>
                <a:cs typeface="Calibri"/>
              </a:rPr>
              <a:t>Makelaar en Verzekeraar overzicht scherm lopende polissen uit e-ABS</a:t>
            </a:r>
          </a:p>
          <a:p>
            <a:pPr>
              <a:spcAft>
                <a:spcPct val="0"/>
              </a:spcAft>
              <a:buFont typeface="Calibri" charset="0"/>
              <a:buChar char="-"/>
              <a:defRPr/>
            </a:pPr>
            <a:r>
              <a:rPr lang="nl-NL" sz="1600" dirty="0">
                <a:solidFill>
                  <a:srgbClr val="7F7F7F"/>
                </a:solidFill>
                <a:latin typeface="Calibri"/>
                <a:cs typeface="Calibri"/>
              </a:rPr>
              <a:t>Opzeg format formulier + verlengingsvoorstel</a:t>
            </a:r>
          </a:p>
          <a:p>
            <a:pPr>
              <a:spcAft>
                <a:spcPct val="0"/>
              </a:spcAft>
              <a:buFont typeface="Calibri" charset="0"/>
              <a:buChar char="-"/>
              <a:defRPr/>
            </a:pPr>
            <a:r>
              <a:rPr lang="nl-NL" sz="1600" dirty="0">
                <a:solidFill>
                  <a:srgbClr val="7F7F7F"/>
                </a:solidFill>
                <a:latin typeface="Calibri"/>
                <a:cs typeface="Calibri"/>
              </a:rPr>
              <a:t>Offerte wordt aangevuld met e-ABS data en eventueel SP &amp; iDOS</a:t>
            </a:r>
            <a:endParaRPr lang="nl-NL" sz="1600" dirty="0">
              <a:solidFill>
                <a:srgbClr val="7F7F7F"/>
              </a:solidFill>
              <a:cs typeface="Calibri" pitchFamily="34" charset="0"/>
            </a:endParaRPr>
          </a:p>
        </p:txBody>
      </p:sp>
      <p:sp>
        <p:nvSpPr>
          <p:cNvPr id="8" name="Tekstvak 9">
            <a:extLst>
              <a:ext uri="{FF2B5EF4-FFF2-40B4-BE49-F238E27FC236}">
                <a16:creationId xmlns:a16="http://schemas.microsoft.com/office/drawing/2014/main" id="{A0444771-FD5D-9787-0491-22B830A40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995" y="3694580"/>
            <a:ext cx="5827369" cy="8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-130175">
              <a:spcAft>
                <a:spcPct val="0"/>
              </a:spcAft>
              <a:buNone/>
              <a:defRPr/>
            </a:pPr>
            <a:r>
              <a:rPr lang="nl-NL" sz="1800" b="1" dirty="0">
                <a:solidFill>
                  <a:srgbClr val="7F7F7F"/>
                </a:solidFill>
                <a:latin typeface="Calibri"/>
                <a:cs typeface="Arial"/>
              </a:rPr>
              <a:t> + Focus op ‘</a:t>
            </a:r>
            <a:r>
              <a:rPr lang="nl-NL" sz="1800" b="1" dirty="0" err="1">
                <a:solidFill>
                  <a:srgbClr val="7F7F7F"/>
                </a:solidFill>
                <a:latin typeface="Calibri"/>
                <a:cs typeface="Arial"/>
              </a:rPr>
              <a:t>gross</a:t>
            </a:r>
            <a:r>
              <a:rPr lang="nl-NL" sz="1800" b="1" dirty="0">
                <a:solidFill>
                  <a:srgbClr val="7F7F7F"/>
                </a:solidFill>
                <a:latin typeface="Calibri"/>
                <a:cs typeface="Arial"/>
              </a:rPr>
              <a:t>’ </a:t>
            </a:r>
            <a:r>
              <a:rPr lang="nl-NL" sz="1400" b="1" dirty="0">
                <a:solidFill>
                  <a:srgbClr val="7F7F7F"/>
                </a:solidFill>
                <a:latin typeface="Calibri"/>
                <a:cs typeface="Arial"/>
                <a:sym typeface="Wingdings" panose="05000000000000000000" pitchFamily="2" charset="2"/>
              </a:rPr>
              <a:t> </a:t>
            </a:r>
            <a:r>
              <a:rPr lang="nl-NL" sz="1400" b="1" dirty="0">
                <a:solidFill>
                  <a:srgbClr val="7F7F7F"/>
                </a:solidFill>
                <a:latin typeface="Calibri"/>
                <a:cs typeface="Arial"/>
              </a:rPr>
              <a:t>later pas uitzonderingen en </a:t>
            </a:r>
          </a:p>
          <a:p>
            <a:pPr marL="0" indent="-130175">
              <a:spcAft>
                <a:spcPct val="0"/>
              </a:spcAft>
              <a:buNone/>
              <a:defRPr/>
            </a:pPr>
            <a:r>
              <a:rPr lang="nl-NL" sz="1400" b="1" dirty="0">
                <a:solidFill>
                  <a:srgbClr val="7F7F7F"/>
                </a:solidFill>
                <a:latin typeface="Calibri"/>
                <a:cs typeface="Arial"/>
              </a:rPr>
              <a:t>complexere polissen</a:t>
            </a:r>
            <a:br>
              <a:rPr lang="nl-NL" sz="1400" b="1" dirty="0">
                <a:solidFill>
                  <a:srgbClr val="7F7F7F"/>
                </a:solidFill>
                <a:latin typeface="Calibri"/>
                <a:cs typeface="Arial"/>
              </a:rPr>
            </a:br>
            <a:r>
              <a:rPr lang="nl-NL" sz="1400" i="1" dirty="0">
                <a:solidFill>
                  <a:srgbClr val="7F7F7F"/>
                </a:solidFill>
                <a:latin typeface="Calibri"/>
                <a:cs typeface="Arial"/>
              </a:rPr>
              <a:t>Dus initieel nog niet BIPAR, </a:t>
            </a:r>
            <a:r>
              <a:rPr lang="nl-NL" sz="1400" i="1" dirty="0" err="1">
                <a:solidFill>
                  <a:srgbClr val="7F7F7F"/>
                </a:solidFill>
                <a:latin typeface="Calibri"/>
                <a:cs typeface="Arial"/>
              </a:rPr>
              <a:t>multibranche</a:t>
            </a:r>
            <a:r>
              <a:rPr lang="nl-NL" sz="1400" i="1" dirty="0">
                <a:solidFill>
                  <a:srgbClr val="7F7F7F"/>
                </a:solidFill>
                <a:latin typeface="Calibri"/>
                <a:cs typeface="Arial"/>
              </a:rPr>
              <a:t> enz.</a:t>
            </a:r>
            <a:endParaRPr lang="en-US" sz="2400" i="1" dirty="0">
              <a:solidFill>
                <a:srgbClr val="7F7F7F"/>
              </a:solidFill>
              <a:cs typeface="Calibri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565F9FF-D796-EF71-F45B-02982C35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20" y="3356026"/>
            <a:ext cx="2109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9875" lvl="1" indent="0" algn="ctr">
              <a:spcAft>
                <a:spcPct val="0"/>
              </a:spcAft>
              <a:buNone/>
              <a:defRPr/>
            </a:pPr>
            <a:r>
              <a:rPr lang="nl-NL" sz="1600" b="1" dirty="0">
                <a:solidFill>
                  <a:srgbClr val="7F7F7F"/>
                </a:solidFill>
                <a:latin typeface="Calibri"/>
                <a:cs typeface="Arial"/>
              </a:rPr>
              <a:t>Branche = Property</a:t>
            </a:r>
            <a:endParaRPr lang="en-US" sz="2400" b="1" dirty="0">
              <a:solidFill>
                <a:srgbClr val="7F7F7F"/>
              </a:solidFill>
              <a:cs typeface="Calibri" pitchFamily="34" charset="0"/>
            </a:endParaRPr>
          </a:p>
        </p:txBody>
      </p:sp>
      <p:pic>
        <p:nvPicPr>
          <p:cNvPr id="11" name="Graphic 10" descr="Stad silhouet">
            <a:extLst>
              <a:ext uri="{FF2B5EF4-FFF2-40B4-BE49-F238E27FC236}">
                <a16:creationId xmlns:a16="http://schemas.microsoft.com/office/drawing/2014/main" id="{13C56BF4-3A4A-4F17-5B4B-8D118D44A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6995" y="1768256"/>
            <a:ext cx="1565319" cy="1565319"/>
          </a:xfrm>
          <a:prstGeom prst="rect">
            <a:avLst/>
          </a:prstGeom>
        </p:spPr>
      </p:pic>
      <p:sp>
        <p:nvSpPr>
          <p:cNvPr id="13" name="Tijdelijke aanduiding voor voettekst 1">
            <a:extLst>
              <a:ext uri="{FF2B5EF4-FFF2-40B4-BE49-F238E27FC236}">
                <a16:creationId xmlns:a16="http://schemas.microsoft.com/office/drawing/2014/main" id="{011B9BAC-9C8B-CAFE-8D5B-9BB328CA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09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DFB3"/>
                                      </p:to>
                                    </p:animClr>
                                    <p:set>
                                      <p:cBhvr>
                                        <p:cTn id="12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kstvak 8"/>
          <p:cNvSpPr txBox="1">
            <a:spLocks noChangeArrowheads="1"/>
          </p:cNvSpPr>
          <p:nvPr/>
        </p:nvSpPr>
        <p:spPr bwMode="auto">
          <a:xfrm>
            <a:off x="1409503" y="292984"/>
            <a:ext cx="640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Co-polis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1BC3D89-8654-49F6-AF9B-07F109603390}"/>
              </a:ext>
            </a:extLst>
          </p:cNvPr>
          <p:cNvCxnSpPr>
            <a:cxnSpLocks/>
          </p:cNvCxnSpPr>
          <p:nvPr/>
        </p:nvCxnSpPr>
        <p:spPr>
          <a:xfrm flipH="1">
            <a:off x="8717744" y="3355192"/>
            <a:ext cx="18143" cy="635001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rechts 9">
            <a:extLst>
              <a:ext uri="{FF2B5EF4-FFF2-40B4-BE49-F238E27FC236}">
                <a16:creationId xmlns:a16="http://schemas.microsoft.com/office/drawing/2014/main" id="{1571FE67-B2B6-4D02-B976-5397E57FC365}"/>
              </a:ext>
            </a:extLst>
          </p:cNvPr>
          <p:cNvSpPr/>
          <p:nvPr/>
        </p:nvSpPr>
        <p:spPr>
          <a:xfrm>
            <a:off x="1602583" y="3565654"/>
            <a:ext cx="10471104" cy="8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A9CBAEB-1465-4DA2-9913-BA4904802AB6}"/>
              </a:ext>
            </a:extLst>
          </p:cNvPr>
          <p:cNvSpPr txBox="1"/>
          <p:nvPr/>
        </p:nvSpPr>
        <p:spPr>
          <a:xfrm>
            <a:off x="1578348" y="3086835"/>
            <a:ext cx="727861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 2023</a:t>
            </a:r>
          </a:p>
        </p:txBody>
      </p:sp>
      <p:sp>
        <p:nvSpPr>
          <p:cNvPr id="13" name="Tekstvak 7">
            <a:extLst>
              <a:ext uri="{FF2B5EF4-FFF2-40B4-BE49-F238E27FC236}">
                <a16:creationId xmlns:a16="http://schemas.microsoft.com/office/drawing/2014/main" id="{653319AD-6B2C-49D0-8B9F-8F9BA405FB6E}"/>
              </a:ext>
            </a:extLst>
          </p:cNvPr>
          <p:cNvSpPr txBox="1"/>
          <p:nvPr/>
        </p:nvSpPr>
        <p:spPr>
          <a:xfrm>
            <a:off x="8105086" y="3088893"/>
            <a:ext cx="851864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 2024</a:t>
            </a:r>
          </a:p>
        </p:txBody>
      </p:sp>
      <p:sp>
        <p:nvSpPr>
          <p:cNvPr id="27" name="Tekstvak 7">
            <a:extLst>
              <a:ext uri="{FF2B5EF4-FFF2-40B4-BE49-F238E27FC236}">
                <a16:creationId xmlns:a16="http://schemas.microsoft.com/office/drawing/2014/main" id="{56270D2F-9C8C-472E-8CDD-388971BF0D3D}"/>
              </a:ext>
            </a:extLst>
          </p:cNvPr>
          <p:cNvSpPr txBox="1"/>
          <p:nvPr/>
        </p:nvSpPr>
        <p:spPr>
          <a:xfrm>
            <a:off x="4095233" y="3084654"/>
            <a:ext cx="103085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ktober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390D4F5A-AA94-417F-90CE-A9C740843F22}"/>
              </a:ext>
            </a:extLst>
          </p:cNvPr>
          <p:cNvCxnSpPr>
            <a:cxnSpLocks/>
          </p:cNvCxnSpPr>
          <p:nvPr/>
        </p:nvCxnSpPr>
        <p:spPr>
          <a:xfrm flipH="1">
            <a:off x="4902203" y="3332199"/>
            <a:ext cx="18143" cy="635001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85B0E5BB-3586-4717-8299-CD340481CA0A}"/>
              </a:ext>
            </a:extLst>
          </p:cNvPr>
          <p:cNvCxnSpPr>
            <a:cxnSpLocks/>
          </p:cNvCxnSpPr>
          <p:nvPr/>
        </p:nvCxnSpPr>
        <p:spPr>
          <a:xfrm flipH="1">
            <a:off x="1573301" y="3332200"/>
            <a:ext cx="18143" cy="635001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7">
            <a:extLst>
              <a:ext uri="{FF2B5EF4-FFF2-40B4-BE49-F238E27FC236}">
                <a16:creationId xmlns:a16="http://schemas.microsoft.com/office/drawing/2014/main" id="{C150C867-4D1B-4E2A-B584-B2D4BAC376D1}"/>
              </a:ext>
            </a:extLst>
          </p:cNvPr>
          <p:cNvSpPr txBox="1"/>
          <p:nvPr/>
        </p:nvSpPr>
        <p:spPr>
          <a:xfrm>
            <a:off x="4241416" y="4786694"/>
            <a:ext cx="235073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Ontwikkelfase</a:t>
            </a:r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BA269C8-5D98-4B18-BDFA-73DE46997846}"/>
              </a:ext>
            </a:extLst>
          </p:cNvPr>
          <p:cNvCxnSpPr>
            <a:cxnSpLocks/>
          </p:cNvCxnSpPr>
          <p:nvPr/>
        </p:nvCxnSpPr>
        <p:spPr>
          <a:xfrm flipH="1">
            <a:off x="1905064" y="3425404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D7539503-5DDE-4EB1-853F-7CE5B9419AB4}"/>
              </a:ext>
            </a:extLst>
          </p:cNvPr>
          <p:cNvCxnSpPr>
            <a:cxnSpLocks/>
          </p:cNvCxnSpPr>
          <p:nvPr/>
        </p:nvCxnSpPr>
        <p:spPr>
          <a:xfrm flipH="1">
            <a:off x="3783779" y="340197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er: 7 punten 39">
            <a:extLst>
              <a:ext uri="{FF2B5EF4-FFF2-40B4-BE49-F238E27FC236}">
                <a16:creationId xmlns:a16="http://schemas.microsoft.com/office/drawing/2014/main" id="{B646E6CC-D7FF-4113-A1AF-6A666F4FC055}"/>
              </a:ext>
            </a:extLst>
          </p:cNvPr>
          <p:cNvSpPr/>
          <p:nvPr/>
        </p:nvSpPr>
        <p:spPr>
          <a:xfrm>
            <a:off x="8227819" y="2507354"/>
            <a:ext cx="1043214" cy="57150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MVP Live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AFF563B2-7E5A-4DA5-BF9D-6A9B2DE2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sp>
        <p:nvSpPr>
          <p:cNvPr id="9" name="Linkeraccolade 31">
            <a:extLst>
              <a:ext uri="{FF2B5EF4-FFF2-40B4-BE49-F238E27FC236}">
                <a16:creationId xmlns:a16="http://schemas.microsoft.com/office/drawing/2014/main" id="{33F73D05-05AB-265C-8425-860538AA884A}"/>
              </a:ext>
            </a:extLst>
          </p:cNvPr>
          <p:cNvSpPr/>
          <p:nvPr/>
        </p:nvSpPr>
        <p:spPr>
          <a:xfrm rot="16200000">
            <a:off x="4928566" y="1094870"/>
            <a:ext cx="362856" cy="717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vak 3">
            <a:extLst>
              <a:ext uri="{FF2B5EF4-FFF2-40B4-BE49-F238E27FC236}">
                <a16:creationId xmlns:a16="http://schemas.microsoft.com/office/drawing/2014/main" id="{713FB320-9946-32CF-382E-76B122D67FF8}"/>
              </a:ext>
            </a:extLst>
          </p:cNvPr>
          <p:cNvSpPr txBox="1"/>
          <p:nvPr/>
        </p:nvSpPr>
        <p:spPr>
          <a:xfrm>
            <a:off x="4416700" y="3977293"/>
            <a:ext cx="1119936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 n</a:t>
            </a:r>
            <a:r>
              <a:rPr kumimoji="0" lang="nl-NL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ovember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2023</a:t>
            </a:r>
          </a:p>
        </p:txBody>
      </p:sp>
      <p:sp>
        <p:nvSpPr>
          <p:cNvPr id="17" name="Tekstvak 3">
            <a:extLst>
              <a:ext uri="{FF2B5EF4-FFF2-40B4-BE49-F238E27FC236}">
                <a16:creationId xmlns:a16="http://schemas.microsoft.com/office/drawing/2014/main" id="{A1C6B555-13C2-566A-C6FC-23E3098AD47C}"/>
              </a:ext>
            </a:extLst>
          </p:cNvPr>
          <p:cNvSpPr txBox="1"/>
          <p:nvPr/>
        </p:nvSpPr>
        <p:spPr>
          <a:xfrm>
            <a:off x="989603" y="3355192"/>
            <a:ext cx="70971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Sprints</a:t>
            </a:r>
            <a:endParaRPr kumimoji="0" lang="nl-NL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0" name="Tekstvak 3">
            <a:extLst>
              <a:ext uri="{FF2B5EF4-FFF2-40B4-BE49-F238E27FC236}">
                <a16:creationId xmlns:a16="http://schemas.microsoft.com/office/drawing/2014/main" id="{894F8513-7487-A4F1-6E25-A1F93EC2CBEA}"/>
              </a:ext>
            </a:extLst>
          </p:cNvPr>
          <p:cNvSpPr txBox="1"/>
          <p:nvPr/>
        </p:nvSpPr>
        <p:spPr>
          <a:xfrm>
            <a:off x="8795543" y="3316054"/>
            <a:ext cx="92015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Sprint 19 e.v.</a:t>
            </a:r>
            <a:endParaRPr kumimoji="0" lang="nl-NL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1" name="Linkeraccolade 25">
            <a:extLst>
              <a:ext uri="{FF2B5EF4-FFF2-40B4-BE49-F238E27FC236}">
                <a16:creationId xmlns:a16="http://schemas.microsoft.com/office/drawing/2014/main" id="{43ED460F-A094-7788-655A-720D75D88B70}"/>
              </a:ext>
            </a:extLst>
          </p:cNvPr>
          <p:cNvSpPr/>
          <p:nvPr/>
        </p:nvSpPr>
        <p:spPr>
          <a:xfrm rot="16200000">
            <a:off x="10247954" y="3053178"/>
            <a:ext cx="373323" cy="32781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kstvak 7">
            <a:extLst>
              <a:ext uri="{FF2B5EF4-FFF2-40B4-BE49-F238E27FC236}">
                <a16:creationId xmlns:a16="http://schemas.microsoft.com/office/drawing/2014/main" id="{D253634C-FBB9-7CC0-AA19-45245D30FB0C}"/>
              </a:ext>
            </a:extLst>
          </p:cNvPr>
          <p:cNvSpPr txBox="1"/>
          <p:nvPr/>
        </p:nvSpPr>
        <p:spPr>
          <a:xfrm>
            <a:off x="9759232" y="4788152"/>
            <a:ext cx="235073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Doorontwikkelingsfase</a:t>
            </a:r>
          </a:p>
        </p:txBody>
      </p:sp>
      <p:sp>
        <p:nvSpPr>
          <p:cNvPr id="46" name="Tekstvak 3">
            <a:extLst>
              <a:ext uri="{FF2B5EF4-FFF2-40B4-BE49-F238E27FC236}">
                <a16:creationId xmlns:a16="http://schemas.microsoft.com/office/drawing/2014/main" id="{CA07C1BE-4262-DF00-5BAD-0187EA343D0E}"/>
              </a:ext>
            </a:extLst>
          </p:cNvPr>
          <p:cNvSpPr txBox="1"/>
          <p:nvPr/>
        </p:nvSpPr>
        <p:spPr>
          <a:xfrm>
            <a:off x="1627018" y="3380311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0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7" name="Tekstvak 7">
            <a:extLst>
              <a:ext uri="{FF2B5EF4-FFF2-40B4-BE49-F238E27FC236}">
                <a16:creationId xmlns:a16="http://schemas.microsoft.com/office/drawing/2014/main" id="{82FBDF66-A7DD-0873-5D6A-5353A8D81E5D}"/>
              </a:ext>
            </a:extLst>
          </p:cNvPr>
          <p:cNvSpPr txBox="1"/>
          <p:nvPr/>
        </p:nvSpPr>
        <p:spPr>
          <a:xfrm>
            <a:off x="4911274" y="3073064"/>
            <a:ext cx="103085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2023</a:t>
            </a:r>
          </a:p>
        </p:txBody>
      </p:sp>
      <p:sp>
        <p:nvSpPr>
          <p:cNvPr id="48" name="Ster: 7 punten 39">
            <a:extLst>
              <a:ext uri="{FF2B5EF4-FFF2-40B4-BE49-F238E27FC236}">
                <a16:creationId xmlns:a16="http://schemas.microsoft.com/office/drawing/2014/main" id="{E1B95740-B7E4-8CBB-9A18-837F2C0D154B}"/>
              </a:ext>
            </a:extLst>
          </p:cNvPr>
          <p:cNvSpPr/>
          <p:nvPr/>
        </p:nvSpPr>
        <p:spPr>
          <a:xfrm>
            <a:off x="4428299" y="2497613"/>
            <a:ext cx="1043214" cy="57150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MVP Test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ter: 7 punten 39">
            <a:extLst>
              <a:ext uri="{FF2B5EF4-FFF2-40B4-BE49-F238E27FC236}">
                <a16:creationId xmlns:a16="http://schemas.microsoft.com/office/drawing/2014/main" id="{53D0CE1A-FE2C-B342-9569-4335D1D54B92}"/>
              </a:ext>
            </a:extLst>
          </p:cNvPr>
          <p:cNvSpPr/>
          <p:nvPr/>
        </p:nvSpPr>
        <p:spPr>
          <a:xfrm>
            <a:off x="1060765" y="2499157"/>
            <a:ext cx="1043214" cy="571500"/>
          </a:xfrm>
          <a:prstGeom prst="star7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MVP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Kickoff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F68A83CE-3D56-027F-B935-90BE7A7910B2}"/>
              </a:ext>
            </a:extLst>
          </p:cNvPr>
          <p:cNvSpPr txBox="1"/>
          <p:nvPr/>
        </p:nvSpPr>
        <p:spPr>
          <a:xfrm>
            <a:off x="8733795" y="3089855"/>
            <a:ext cx="786151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2024</a:t>
            </a:r>
          </a:p>
        </p:txBody>
      </p:sp>
      <p:sp>
        <p:nvSpPr>
          <p:cNvPr id="22" name="Tekstvak 3">
            <a:extLst>
              <a:ext uri="{FF2B5EF4-FFF2-40B4-BE49-F238E27FC236}">
                <a16:creationId xmlns:a16="http://schemas.microsoft.com/office/drawing/2014/main" id="{2ED88A7E-2AB5-7E36-32E1-80DBCBEFBA7E}"/>
              </a:ext>
            </a:extLst>
          </p:cNvPr>
          <p:cNvSpPr txBox="1"/>
          <p:nvPr/>
        </p:nvSpPr>
        <p:spPr>
          <a:xfrm>
            <a:off x="4416700" y="4144519"/>
            <a:ext cx="1440944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Alpha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versie Co-polis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109BC9C3-2536-2C10-9780-AE948C19D7B4}"/>
              </a:ext>
            </a:extLst>
          </p:cNvPr>
          <p:cNvCxnSpPr>
            <a:cxnSpLocks/>
          </p:cNvCxnSpPr>
          <p:nvPr/>
        </p:nvCxnSpPr>
        <p:spPr>
          <a:xfrm flipH="1">
            <a:off x="2288066" y="341170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3">
            <a:extLst>
              <a:ext uri="{FF2B5EF4-FFF2-40B4-BE49-F238E27FC236}">
                <a16:creationId xmlns:a16="http://schemas.microsoft.com/office/drawing/2014/main" id="{E91E8835-7F8B-906F-868B-6024F7C28139}"/>
              </a:ext>
            </a:extLst>
          </p:cNvPr>
          <p:cNvSpPr txBox="1"/>
          <p:nvPr/>
        </p:nvSpPr>
        <p:spPr>
          <a:xfrm>
            <a:off x="2012940" y="3377521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</a:t>
            </a: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6D42A866-EF5D-5FCF-6B6D-69A535A94886}"/>
              </a:ext>
            </a:extLst>
          </p:cNvPr>
          <p:cNvCxnSpPr>
            <a:cxnSpLocks/>
          </p:cNvCxnSpPr>
          <p:nvPr/>
        </p:nvCxnSpPr>
        <p:spPr>
          <a:xfrm flipH="1">
            <a:off x="3410399" y="3425404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F7D26400-E178-2056-9BB0-F68526929C82}"/>
              </a:ext>
            </a:extLst>
          </p:cNvPr>
          <p:cNvCxnSpPr>
            <a:cxnSpLocks/>
          </p:cNvCxnSpPr>
          <p:nvPr/>
        </p:nvCxnSpPr>
        <p:spPr>
          <a:xfrm flipH="1">
            <a:off x="3040870" y="341170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CD743F74-51D6-36B1-F956-1E4B0953DDAE}"/>
              </a:ext>
            </a:extLst>
          </p:cNvPr>
          <p:cNvCxnSpPr>
            <a:cxnSpLocks/>
          </p:cNvCxnSpPr>
          <p:nvPr/>
        </p:nvCxnSpPr>
        <p:spPr>
          <a:xfrm flipH="1">
            <a:off x="2666813" y="340197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51424D7C-9D19-AD93-2319-25C6982849D6}"/>
              </a:ext>
            </a:extLst>
          </p:cNvPr>
          <p:cNvCxnSpPr>
            <a:cxnSpLocks/>
          </p:cNvCxnSpPr>
          <p:nvPr/>
        </p:nvCxnSpPr>
        <p:spPr>
          <a:xfrm flipH="1">
            <a:off x="4154025" y="3388269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AB3381A4-04AC-9C6D-E76E-E3677C8389CD}"/>
              </a:ext>
            </a:extLst>
          </p:cNvPr>
          <p:cNvCxnSpPr>
            <a:cxnSpLocks/>
          </p:cNvCxnSpPr>
          <p:nvPr/>
        </p:nvCxnSpPr>
        <p:spPr>
          <a:xfrm flipH="1">
            <a:off x="4536432" y="341170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3">
            <a:extLst>
              <a:ext uri="{FF2B5EF4-FFF2-40B4-BE49-F238E27FC236}">
                <a16:creationId xmlns:a16="http://schemas.microsoft.com/office/drawing/2014/main" id="{15519A13-282A-472F-D952-2B7FB1FCD326}"/>
              </a:ext>
            </a:extLst>
          </p:cNvPr>
          <p:cNvSpPr txBox="1"/>
          <p:nvPr/>
        </p:nvSpPr>
        <p:spPr>
          <a:xfrm>
            <a:off x="2388722" y="3377521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7" name="Tekstvak 3">
            <a:extLst>
              <a:ext uri="{FF2B5EF4-FFF2-40B4-BE49-F238E27FC236}">
                <a16:creationId xmlns:a16="http://schemas.microsoft.com/office/drawing/2014/main" id="{5693DFDF-4019-138B-B93A-9A71290C03FA}"/>
              </a:ext>
            </a:extLst>
          </p:cNvPr>
          <p:cNvSpPr txBox="1"/>
          <p:nvPr/>
        </p:nvSpPr>
        <p:spPr>
          <a:xfrm>
            <a:off x="2764504" y="3377521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8" name="Tekstvak 3">
            <a:extLst>
              <a:ext uri="{FF2B5EF4-FFF2-40B4-BE49-F238E27FC236}">
                <a16:creationId xmlns:a16="http://schemas.microsoft.com/office/drawing/2014/main" id="{5B8D7708-5D78-6D53-5ADF-58CD383E68BD}"/>
              </a:ext>
            </a:extLst>
          </p:cNvPr>
          <p:cNvSpPr txBox="1"/>
          <p:nvPr/>
        </p:nvSpPr>
        <p:spPr>
          <a:xfrm>
            <a:off x="3128768" y="3377521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4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9" name="Tekstvak 3">
            <a:extLst>
              <a:ext uri="{FF2B5EF4-FFF2-40B4-BE49-F238E27FC236}">
                <a16:creationId xmlns:a16="http://schemas.microsoft.com/office/drawing/2014/main" id="{D8C909E7-306C-BBF4-6CD2-68414F9B4F1F}"/>
              </a:ext>
            </a:extLst>
          </p:cNvPr>
          <p:cNvSpPr txBox="1"/>
          <p:nvPr/>
        </p:nvSpPr>
        <p:spPr>
          <a:xfrm>
            <a:off x="3501334" y="3377521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5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0" name="Tekstvak 3">
            <a:extLst>
              <a:ext uri="{FF2B5EF4-FFF2-40B4-BE49-F238E27FC236}">
                <a16:creationId xmlns:a16="http://schemas.microsoft.com/office/drawing/2014/main" id="{7D230C39-1FAC-CFFC-C6F0-E718177B03A5}"/>
              </a:ext>
            </a:extLst>
          </p:cNvPr>
          <p:cNvSpPr txBox="1"/>
          <p:nvPr/>
        </p:nvSpPr>
        <p:spPr>
          <a:xfrm>
            <a:off x="3897894" y="3370722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6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1" name="Tekstvak 3">
            <a:extLst>
              <a:ext uri="{FF2B5EF4-FFF2-40B4-BE49-F238E27FC236}">
                <a16:creationId xmlns:a16="http://schemas.microsoft.com/office/drawing/2014/main" id="{305787C0-6585-20C5-4C20-F700E43A5AF1}"/>
              </a:ext>
            </a:extLst>
          </p:cNvPr>
          <p:cNvSpPr txBox="1"/>
          <p:nvPr/>
        </p:nvSpPr>
        <p:spPr>
          <a:xfrm>
            <a:off x="4250136" y="3370722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7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2" name="Tekstvak 3">
            <a:extLst>
              <a:ext uri="{FF2B5EF4-FFF2-40B4-BE49-F238E27FC236}">
                <a16:creationId xmlns:a16="http://schemas.microsoft.com/office/drawing/2014/main" id="{D5ABF3B5-4D84-284E-8ED2-4015C863732F}"/>
              </a:ext>
            </a:extLst>
          </p:cNvPr>
          <p:cNvSpPr txBox="1"/>
          <p:nvPr/>
        </p:nvSpPr>
        <p:spPr>
          <a:xfrm>
            <a:off x="4620342" y="3362336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8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3" name="Tekstvak 3">
            <a:extLst>
              <a:ext uri="{FF2B5EF4-FFF2-40B4-BE49-F238E27FC236}">
                <a16:creationId xmlns:a16="http://schemas.microsoft.com/office/drawing/2014/main" id="{F811D9C0-15BD-EB13-4713-76D7B1E6E85A}"/>
              </a:ext>
            </a:extLst>
          </p:cNvPr>
          <p:cNvSpPr txBox="1"/>
          <p:nvPr/>
        </p:nvSpPr>
        <p:spPr>
          <a:xfrm>
            <a:off x="1118787" y="3977293"/>
            <a:ext cx="1119936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 mei 2023</a:t>
            </a:r>
          </a:p>
        </p:txBody>
      </p:sp>
      <p:sp>
        <p:nvSpPr>
          <p:cNvPr id="10240" name="Tekstvak 3">
            <a:extLst>
              <a:ext uri="{FF2B5EF4-FFF2-40B4-BE49-F238E27FC236}">
                <a16:creationId xmlns:a16="http://schemas.microsoft.com/office/drawing/2014/main" id="{27900075-46EA-AFA7-FC7B-733C45EC50FC}"/>
              </a:ext>
            </a:extLst>
          </p:cNvPr>
          <p:cNvSpPr txBox="1"/>
          <p:nvPr/>
        </p:nvSpPr>
        <p:spPr>
          <a:xfrm>
            <a:off x="1118787" y="4139306"/>
            <a:ext cx="1231295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Start Co-polis</a:t>
            </a:r>
          </a:p>
        </p:txBody>
      </p:sp>
      <p:cxnSp>
        <p:nvCxnSpPr>
          <p:cNvPr id="10241" name="Rechte verbindingslijn met pijl 10240">
            <a:extLst>
              <a:ext uri="{FF2B5EF4-FFF2-40B4-BE49-F238E27FC236}">
                <a16:creationId xmlns:a16="http://schemas.microsoft.com/office/drawing/2014/main" id="{4A19FB31-6522-1E0E-C26C-E911B68DD02F}"/>
              </a:ext>
            </a:extLst>
          </p:cNvPr>
          <p:cNvCxnSpPr>
            <a:cxnSpLocks/>
          </p:cNvCxnSpPr>
          <p:nvPr/>
        </p:nvCxnSpPr>
        <p:spPr>
          <a:xfrm flipH="1">
            <a:off x="6781949" y="3387186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2" name="Rechte verbindingslijn met pijl 10241">
            <a:extLst>
              <a:ext uri="{FF2B5EF4-FFF2-40B4-BE49-F238E27FC236}">
                <a16:creationId xmlns:a16="http://schemas.microsoft.com/office/drawing/2014/main" id="{9F5DF4AC-E438-BB16-1E8E-421FBFBFE8F8}"/>
              </a:ext>
            </a:extLst>
          </p:cNvPr>
          <p:cNvCxnSpPr>
            <a:cxnSpLocks/>
          </p:cNvCxnSpPr>
          <p:nvPr/>
        </p:nvCxnSpPr>
        <p:spPr>
          <a:xfrm flipH="1">
            <a:off x="5286236" y="3396916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Tekstvak 3">
            <a:extLst>
              <a:ext uri="{FF2B5EF4-FFF2-40B4-BE49-F238E27FC236}">
                <a16:creationId xmlns:a16="http://schemas.microsoft.com/office/drawing/2014/main" id="{EEDA50FA-2726-2D59-F775-608A8BE27B9E}"/>
              </a:ext>
            </a:extLst>
          </p:cNvPr>
          <p:cNvSpPr txBox="1"/>
          <p:nvPr/>
        </p:nvSpPr>
        <p:spPr>
          <a:xfrm>
            <a:off x="5011110" y="3362735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9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0245" name="Rechte verbindingslijn met pijl 10244">
            <a:extLst>
              <a:ext uri="{FF2B5EF4-FFF2-40B4-BE49-F238E27FC236}">
                <a16:creationId xmlns:a16="http://schemas.microsoft.com/office/drawing/2014/main" id="{28DC6099-5E80-6402-1F88-555C31CA5387}"/>
              </a:ext>
            </a:extLst>
          </p:cNvPr>
          <p:cNvCxnSpPr>
            <a:cxnSpLocks/>
          </p:cNvCxnSpPr>
          <p:nvPr/>
        </p:nvCxnSpPr>
        <p:spPr>
          <a:xfrm flipH="1">
            <a:off x="6408569" y="3410618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6" name="Rechte verbindingslijn met pijl 10245">
            <a:extLst>
              <a:ext uri="{FF2B5EF4-FFF2-40B4-BE49-F238E27FC236}">
                <a16:creationId xmlns:a16="http://schemas.microsoft.com/office/drawing/2014/main" id="{9A785175-7263-7F6C-090D-FCD775394AB8}"/>
              </a:ext>
            </a:extLst>
          </p:cNvPr>
          <p:cNvCxnSpPr>
            <a:cxnSpLocks/>
          </p:cNvCxnSpPr>
          <p:nvPr/>
        </p:nvCxnSpPr>
        <p:spPr>
          <a:xfrm flipH="1">
            <a:off x="6039040" y="3396916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7" name="Rechte verbindingslijn met pijl 10246">
            <a:extLst>
              <a:ext uri="{FF2B5EF4-FFF2-40B4-BE49-F238E27FC236}">
                <a16:creationId xmlns:a16="http://schemas.microsoft.com/office/drawing/2014/main" id="{B2D44C63-4DF6-67D6-F873-19ECA35A9DF6}"/>
              </a:ext>
            </a:extLst>
          </p:cNvPr>
          <p:cNvCxnSpPr>
            <a:cxnSpLocks/>
          </p:cNvCxnSpPr>
          <p:nvPr/>
        </p:nvCxnSpPr>
        <p:spPr>
          <a:xfrm flipH="1">
            <a:off x="5664983" y="3387186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Rechte verbindingslijn met pijl 10247">
            <a:extLst>
              <a:ext uri="{FF2B5EF4-FFF2-40B4-BE49-F238E27FC236}">
                <a16:creationId xmlns:a16="http://schemas.microsoft.com/office/drawing/2014/main" id="{C9C46060-8BBD-4881-A3C9-C06DD7C3F4EC}"/>
              </a:ext>
            </a:extLst>
          </p:cNvPr>
          <p:cNvCxnSpPr>
            <a:cxnSpLocks/>
          </p:cNvCxnSpPr>
          <p:nvPr/>
        </p:nvCxnSpPr>
        <p:spPr>
          <a:xfrm flipH="1">
            <a:off x="7152195" y="3373483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9" name="Rechte verbindingslijn met pijl 10248">
            <a:extLst>
              <a:ext uri="{FF2B5EF4-FFF2-40B4-BE49-F238E27FC236}">
                <a16:creationId xmlns:a16="http://schemas.microsoft.com/office/drawing/2014/main" id="{ED4C590A-2E35-DC8E-1022-B6D6D0240F42}"/>
              </a:ext>
            </a:extLst>
          </p:cNvPr>
          <p:cNvCxnSpPr>
            <a:cxnSpLocks/>
          </p:cNvCxnSpPr>
          <p:nvPr/>
        </p:nvCxnSpPr>
        <p:spPr>
          <a:xfrm flipH="1">
            <a:off x="7534602" y="3396916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kstvak 3">
            <a:extLst>
              <a:ext uri="{FF2B5EF4-FFF2-40B4-BE49-F238E27FC236}">
                <a16:creationId xmlns:a16="http://schemas.microsoft.com/office/drawing/2014/main" id="{573574DD-FFAB-4E59-752A-67B83073A388}"/>
              </a:ext>
            </a:extLst>
          </p:cNvPr>
          <p:cNvSpPr txBox="1"/>
          <p:nvPr/>
        </p:nvSpPr>
        <p:spPr>
          <a:xfrm>
            <a:off x="5386892" y="3362735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10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51" name="Tekstvak 3">
            <a:extLst>
              <a:ext uri="{FF2B5EF4-FFF2-40B4-BE49-F238E27FC236}">
                <a16:creationId xmlns:a16="http://schemas.microsoft.com/office/drawing/2014/main" id="{07C3939B-609E-6F70-C551-F4F654425813}"/>
              </a:ext>
            </a:extLst>
          </p:cNvPr>
          <p:cNvSpPr txBox="1"/>
          <p:nvPr/>
        </p:nvSpPr>
        <p:spPr>
          <a:xfrm>
            <a:off x="5762674" y="3362735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11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52" name="Tekstvak 3">
            <a:extLst>
              <a:ext uri="{FF2B5EF4-FFF2-40B4-BE49-F238E27FC236}">
                <a16:creationId xmlns:a16="http://schemas.microsoft.com/office/drawing/2014/main" id="{F5594830-F998-83A8-3897-FA3D2AA7B43D}"/>
              </a:ext>
            </a:extLst>
          </p:cNvPr>
          <p:cNvSpPr txBox="1"/>
          <p:nvPr/>
        </p:nvSpPr>
        <p:spPr>
          <a:xfrm>
            <a:off x="6126938" y="3362735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12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53" name="Tekstvak 3">
            <a:extLst>
              <a:ext uri="{FF2B5EF4-FFF2-40B4-BE49-F238E27FC236}">
                <a16:creationId xmlns:a16="http://schemas.microsoft.com/office/drawing/2014/main" id="{35CF3706-46A5-C9CE-4AD9-F7B282381FCD}"/>
              </a:ext>
            </a:extLst>
          </p:cNvPr>
          <p:cNvSpPr txBox="1"/>
          <p:nvPr/>
        </p:nvSpPr>
        <p:spPr>
          <a:xfrm>
            <a:off x="6499504" y="3362735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13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54" name="Tekstvak 3">
            <a:extLst>
              <a:ext uri="{FF2B5EF4-FFF2-40B4-BE49-F238E27FC236}">
                <a16:creationId xmlns:a16="http://schemas.microsoft.com/office/drawing/2014/main" id="{CFF373BE-DE77-4375-AF93-B5FF9609F55F}"/>
              </a:ext>
            </a:extLst>
          </p:cNvPr>
          <p:cNvSpPr txBox="1"/>
          <p:nvPr/>
        </p:nvSpPr>
        <p:spPr>
          <a:xfrm>
            <a:off x="6896064" y="3355936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14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55" name="Tekstvak 3">
            <a:extLst>
              <a:ext uri="{FF2B5EF4-FFF2-40B4-BE49-F238E27FC236}">
                <a16:creationId xmlns:a16="http://schemas.microsoft.com/office/drawing/2014/main" id="{4AED69D3-52D7-3E04-ABD4-147983BDA2C8}"/>
              </a:ext>
            </a:extLst>
          </p:cNvPr>
          <p:cNvSpPr txBox="1"/>
          <p:nvPr/>
        </p:nvSpPr>
        <p:spPr>
          <a:xfrm>
            <a:off x="7248306" y="3355936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15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56" name="Tekstvak 3">
            <a:extLst>
              <a:ext uri="{FF2B5EF4-FFF2-40B4-BE49-F238E27FC236}">
                <a16:creationId xmlns:a16="http://schemas.microsoft.com/office/drawing/2014/main" id="{A596B8EC-1098-05C6-C3E6-478DB68FCF7F}"/>
              </a:ext>
            </a:extLst>
          </p:cNvPr>
          <p:cNvSpPr txBox="1"/>
          <p:nvPr/>
        </p:nvSpPr>
        <p:spPr>
          <a:xfrm>
            <a:off x="7618512" y="3347550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16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0257" name="Rechte verbindingslijn met pijl 10256">
            <a:extLst>
              <a:ext uri="{FF2B5EF4-FFF2-40B4-BE49-F238E27FC236}">
                <a16:creationId xmlns:a16="http://schemas.microsoft.com/office/drawing/2014/main" id="{CF941025-2880-090D-FAD5-9F48CACDD8D5}"/>
              </a:ext>
            </a:extLst>
          </p:cNvPr>
          <p:cNvCxnSpPr>
            <a:cxnSpLocks/>
          </p:cNvCxnSpPr>
          <p:nvPr/>
        </p:nvCxnSpPr>
        <p:spPr>
          <a:xfrm flipH="1">
            <a:off x="7966383" y="341170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8" name="Rechte verbindingslijn met pijl 10257">
            <a:extLst>
              <a:ext uri="{FF2B5EF4-FFF2-40B4-BE49-F238E27FC236}">
                <a16:creationId xmlns:a16="http://schemas.microsoft.com/office/drawing/2014/main" id="{36AF6595-3F7C-BD0E-8101-94A1085F583F}"/>
              </a:ext>
            </a:extLst>
          </p:cNvPr>
          <p:cNvCxnSpPr>
            <a:cxnSpLocks/>
          </p:cNvCxnSpPr>
          <p:nvPr/>
        </p:nvCxnSpPr>
        <p:spPr>
          <a:xfrm flipH="1">
            <a:off x="8339142" y="3405302"/>
            <a:ext cx="18143" cy="33215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Tekstvak 3">
            <a:extLst>
              <a:ext uri="{FF2B5EF4-FFF2-40B4-BE49-F238E27FC236}">
                <a16:creationId xmlns:a16="http://schemas.microsoft.com/office/drawing/2014/main" id="{E71DA7D0-0E7D-4C54-B10D-FEFD92B75A41}"/>
              </a:ext>
            </a:extLst>
          </p:cNvPr>
          <p:cNvSpPr txBox="1"/>
          <p:nvPr/>
        </p:nvSpPr>
        <p:spPr>
          <a:xfrm>
            <a:off x="8048266" y="3347550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17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60" name="Tekstvak 3">
            <a:extLst>
              <a:ext uri="{FF2B5EF4-FFF2-40B4-BE49-F238E27FC236}">
                <a16:creationId xmlns:a16="http://schemas.microsoft.com/office/drawing/2014/main" id="{60A1EDFE-111F-DF6A-8E38-27A97A84041E}"/>
              </a:ext>
            </a:extLst>
          </p:cNvPr>
          <p:cNvSpPr txBox="1"/>
          <p:nvPr/>
        </p:nvSpPr>
        <p:spPr>
          <a:xfrm>
            <a:off x="8368423" y="3341973"/>
            <a:ext cx="356326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18</a:t>
            </a: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61" name="Tekstvak 3">
            <a:extLst>
              <a:ext uri="{FF2B5EF4-FFF2-40B4-BE49-F238E27FC236}">
                <a16:creationId xmlns:a16="http://schemas.microsoft.com/office/drawing/2014/main" id="{DEC6A0A0-D744-D7DF-3CDC-85901A99C88A}"/>
              </a:ext>
            </a:extLst>
          </p:cNvPr>
          <p:cNvSpPr txBox="1"/>
          <p:nvPr/>
        </p:nvSpPr>
        <p:spPr>
          <a:xfrm>
            <a:off x="8274756" y="3970056"/>
            <a:ext cx="1119936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24 mei 2024</a:t>
            </a:r>
          </a:p>
        </p:txBody>
      </p:sp>
      <p:sp>
        <p:nvSpPr>
          <p:cNvPr id="10273" name="Tekstvak 3">
            <a:extLst>
              <a:ext uri="{FF2B5EF4-FFF2-40B4-BE49-F238E27FC236}">
                <a16:creationId xmlns:a16="http://schemas.microsoft.com/office/drawing/2014/main" id="{E0570DE1-D7BA-5329-1E58-C92C80F85BF9}"/>
              </a:ext>
            </a:extLst>
          </p:cNvPr>
          <p:cNvSpPr txBox="1"/>
          <p:nvPr/>
        </p:nvSpPr>
        <p:spPr>
          <a:xfrm>
            <a:off x="11021818" y="4291988"/>
            <a:ext cx="1231295" cy="2539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Release x.0 Co-polis</a:t>
            </a:r>
          </a:p>
        </p:txBody>
      </p:sp>
      <p:sp>
        <p:nvSpPr>
          <p:cNvPr id="10274" name="Tekstvak 3">
            <a:extLst>
              <a:ext uri="{FF2B5EF4-FFF2-40B4-BE49-F238E27FC236}">
                <a16:creationId xmlns:a16="http://schemas.microsoft.com/office/drawing/2014/main" id="{C6A37B1F-A5C6-D47D-D79B-51FE2E37084E}"/>
              </a:ext>
            </a:extLst>
          </p:cNvPr>
          <p:cNvSpPr txBox="1"/>
          <p:nvPr/>
        </p:nvSpPr>
        <p:spPr>
          <a:xfrm>
            <a:off x="8274756" y="4137282"/>
            <a:ext cx="1440944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MVP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Co-polis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Release 1.0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Co-polis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75" name="Tekstvak 7">
            <a:extLst>
              <a:ext uri="{FF2B5EF4-FFF2-40B4-BE49-F238E27FC236}">
                <a16:creationId xmlns:a16="http://schemas.microsoft.com/office/drawing/2014/main" id="{662732F8-5362-58C9-29D3-835EAC2B3380}"/>
              </a:ext>
            </a:extLst>
          </p:cNvPr>
          <p:cNvSpPr txBox="1"/>
          <p:nvPr/>
        </p:nvSpPr>
        <p:spPr>
          <a:xfrm>
            <a:off x="5989080" y="6007548"/>
            <a:ext cx="225274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Schaduwdraaien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276" name="Linkeraccolade 31">
            <a:extLst>
              <a:ext uri="{FF2B5EF4-FFF2-40B4-BE49-F238E27FC236}">
                <a16:creationId xmlns:a16="http://schemas.microsoft.com/office/drawing/2014/main" id="{B0738B83-2CB1-4F75-656E-95957419F618}"/>
              </a:ext>
            </a:extLst>
          </p:cNvPr>
          <p:cNvSpPr/>
          <p:nvPr/>
        </p:nvSpPr>
        <p:spPr>
          <a:xfrm rot="16200000">
            <a:off x="6639004" y="4009067"/>
            <a:ext cx="362856" cy="37946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77" name="Linkeraccolade 31">
            <a:extLst>
              <a:ext uri="{FF2B5EF4-FFF2-40B4-BE49-F238E27FC236}">
                <a16:creationId xmlns:a16="http://schemas.microsoft.com/office/drawing/2014/main" id="{3F2538D9-CB50-77DF-0C03-559F20C4B028}"/>
              </a:ext>
            </a:extLst>
          </p:cNvPr>
          <p:cNvSpPr/>
          <p:nvPr/>
        </p:nvSpPr>
        <p:spPr>
          <a:xfrm rot="16200000">
            <a:off x="5523427" y="2195724"/>
            <a:ext cx="362856" cy="60397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78" name="Tekstvak 7">
            <a:extLst>
              <a:ext uri="{FF2B5EF4-FFF2-40B4-BE49-F238E27FC236}">
                <a16:creationId xmlns:a16="http://schemas.microsoft.com/office/drawing/2014/main" id="{5489768F-63CB-4F0E-98CE-385155D9D2A6}"/>
              </a:ext>
            </a:extLst>
          </p:cNvPr>
          <p:cNvSpPr txBox="1"/>
          <p:nvPr/>
        </p:nvSpPr>
        <p:spPr>
          <a:xfrm>
            <a:off x="4428299" y="5314271"/>
            <a:ext cx="305648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Gebruikersacceptatietesten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E9A3E0A-0177-B3AB-2E79-4AA5B0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Co-polis Klankbordgroep Contract Zekerheid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69B0B09-FBA1-82AE-D39D-7F7F76FB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0F8ED-4B96-42DF-9D49-35FD7C62B92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06F1CBF-9D88-43CF-9756-66E90737ACCA}"/>
              </a:ext>
            </a:extLst>
          </p:cNvPr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155953D-AD6C-4DE9-8E20-99B71B47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8">
            <a:extLst>
              <a:ext uri="{FF2B5EF4-FFF2-40B4-BE49-F238E27FC236}">
                <a16:creationId xmlns:a16="http://schemas.microsoft.com/office/drawing/2014/main" id="{882A511C-A617-D06E-235F-2481B06F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908721"/>
            <a:ext cx="7704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Co-polis – stand van zaken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1ED2DC-CF66-1E15-682F-E1B67383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51" y="1734852"/>
            <a:ext cx="5033898" cy="4214427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98E1443-D5FB-FCB4-B00F-B3D2DB6B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9DCD82-9B20-009F-7E44-57824DD8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06F1CBF-9D88-43CF-9756-66E90737ACCA}"/>
              </a:ext>
            </a:extLst>
          </p:cNvPr>
          <p:cNvSpPr/>
          <p:nvPr/>
        </p:nvSpPr>
        <p:spPr>
          <a:xfrm flipH="1">
            <a:off x="12038012" y="0"/>
            <a:ext cx="153988" cy="6858000"/>
          </a:xfrm>
          <a:prstGeom prst="rect">
            <a:avLst/>
          </a:prstGeom>
          <a:gradFill flip="none" rotWithShape="1">
            <a:gsLst>
              <a:gs pos="0">
                <a:srgbClr val="345994"/>
              </a:gs>
              <a:gs pos="50000">
                <a:srgbClr val="76C9E6">
                  <a:shade val="67500"/>
                  <a:satMod val="115000"/>
                </a:srgbClr>
              </a:gs>
              <a:gs pos="100000">
                <a:srgbClr val="76C9E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solidFill>
                  <a:srgbClr val="0C6086"/>
                </a:solidFill>
              </a:ln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155953D-AD6C-4DE9-8E20-99B71B47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863650" cy="29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8">
            <a:extLst>
              <a:ext uri="{FF2B5EF4-FFF2-40B4-BE49-F238E27FC236}">
                <a16:creationId xmlns:a16="http://schemas.microsoft.com/office/drawing/2014/main" id="{882A511C-A617-D06E-235F-2481B06F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908721"/>
            <a:ext cx="7704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Co-polis – stand van zaken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817F6D-72DF-6600-7A69-BB1BB3298EC4}"/>
              </a:ext>
            </a:extLst>
          </p:cNvPr>
          <p:cNvSpPr txBox="1"/>
          <p:nvPr/>
        </p:nvSpPr>
        <p:spPr>
          <a:xfrm>
            <a:off x="5252994" y="429191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Aanmelden voor het ontvangen van Co-polis updates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95FD300-BEBE-F4B4-F50A-B31B0C04C160}"/>
              </a:ext>
            </a:extLst>
          </p:cNvPr>
          <p:cNvSpPr txBox="1"/>
          <p:nvPr/>
        </p:nvSpPr>
        <p:spPr>
          <a:xfrm>
            <a:off x="2664941" y="1436130"/>
            <a:ext cx="791244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Communicatie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Nieuwsbrief 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- reguliere update van de stand van zaken en ontwikkelingen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Online sessies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– wanneer we verder in het ontwikkelproces zijn zullen er online demo's georganiseerd worden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​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4C1FDB-8E89-2B33-8B3C-C524EFDE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1BA32C-8578-7C13-23EF-940DB194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Afbeelding 8" descr="Afbeelding met patroon, Graphics, plein, pixel&#10;&#10;Automatisch gegenereerde beschrijving">
            <a:extLst>
              <a:ext uri="{FF2B5EF4-FFF2-40B4-BE49-F238E27FC236}">
                <a16:creationId xmlns:a16="http://schemas.microsoft.com/office/drawing/2014/main" id="{BEAAF647-F329-37EE-6410-6C4C803F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34" y="2766319"/>
            <a:ext cx="3345160" cy="33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2" name="Tekstvak 9">
            <a:extLst>
              <a:ext uri="{FF2B5EF4-FFF2-40B4-BE49-F238E27FC236}">
                <a16:creationId xmlns:a16="http://schemas.microsoft.com/office/drawing/2014/main" id="{80C5BCDE-C729-4CFB-8BA8-B9F1C87D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Knelpunten uit Evaluatie Prolongatie (2021)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Waarom co-Polis?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7CACA8-9279-4289-BCAD-098CB0F76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026" y="2155190"/>
            <a:ext cx="8165672" cy="3479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03695E-34CB-4619-B4BE-4A890177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564E89-3DEA-4AE5-94A1-66517F5B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3</a:t>
            </a:fld>
            <a:endParaRPr lang="nl-NL" alt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2" name="Tekstvak 9">
            <a:extLst>
              <a:ext uri="{FF2B5EF4-FFF2-40B4-BE49-F238E27FC236}">
                <a16:creationId xmlns:a16="http://schemas.microsoft.com/office/drawing/2014/main" id="{80C5BCDE-C729-4CFB-8BA8-B9F1C87D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Flying Squad (2021 - 2023)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Waarom co-Polis?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27A175F-B97F-4D23-BB0E-24295EC3A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725" y="2376994"/>
            <a:ext cx="9039225" cy="3038475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A8381A-54F4-4659-B2B4-0DF44B27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Update Co-polis Klankbordgroep Contract Zekerheid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447AF7-2CF8-48B3-9102-8A04225B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374FC-AC2F-472B-AD94-F31874CF4914}" type="slidenum">
              <a:rPr lang="nl-NL" altLang="nl-NL" smtClean="0"/>
              <a:pPr>
                <a:defRPr/>
              </a:pPr>
              <a:t>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341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2" name="Tekstvak 9">
            <a:extLst>
              <a:ext uri="{FF2B5EF4-FFF2-40B4-BE49-F238E27FC236}">
                <a16:creationId xmlns:a16="http://schemas.microsoft.com/office/drawing/2014/main" id="{80C5BCDE-C729-4CFB-8BA8-B9F1C87D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Strategie herijking (2023)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Waarom Co-polis?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F371701-227F-4B36-AA2B-19234159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932" y="2176640"/>
            <a:ext cx="6749743" cy="113033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0A83D7E-1795-4A0E-9683-E32C288FC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052" y="3551022"/>
            <a:ext cx="9040636" cy="1390866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668CB-01B2-4538-936E-185347C9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62578-CB41-EB96-5394-802F6247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804FB00-8D4E-4974-9E15-31CDC32706E7}"/>
              </a:ext>
            </a:extLst>
          </p:cNvPr>
          <p:cNvCxnSpPr>
            <a:cxnSpLocks/>
          </p:cNvCxnSpPr>
          <p:nvPr/>
        </p:nvCxnSpPr>
        <p:spPr>
          <a:xfrm>
            <a:off x="432079" y="3383373"/>
            <a:ext cx="11221791" cy="160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7606AC22-7588-4BE6-A27A-0A045511BFFE}"/>
              </a:ext>
            </a:extLst>
          </p:cNvPr>
          <p:cNvSpPr txBox="1"/>
          <p:nvPr/>
        </p:nvSpPr>
        <p:spPr>
          <a:xfrm>
            <a:off x="1021514" y="344520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Aanvraag klant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21AF494-C962-47B2-A8D2-E53E10F7047D}"/>
              </a:ext>
            </a:extLst>
          </p:cNvPr>
          <p:cNvSpPr txBox="1"/>
          <p:nvPr/>
        </p:nvSpPr>
        <p:spPr>
          <a:xfrm>
            <a:off x="3625173" y="3446367"/>
            <a:ext cx="2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Onderhandelingen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89C9E20-5DEE-4B20-B206-0D1B40C6C19B}"/>
              </a:ext>
            </a:extLst>
          </p:cNvPr>
          <p:cNvSpPr txBox="1"/>
          <p:nvPr/>
        </p:nvSpPr>
        <p:spPr>
          <a:xfrm>
            <a:off x="6872576" y="3430867"/>
            <a:ext cx="2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Polis opmaak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4713871-902E-4356-A110-E8F12BABAE6E}"/>
              </a:ext>
            </a:extLst>
          </p:cNvPr>
          <p:cNvSpPr txBox="1"/>
          <p:nvPr/>
        </p:nvSpPr>
        <p:spPr>
          <a:xfrm>
            <a:off x="9248269" y="3445203"/>
            <a:ext cx="27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Akkoord en boeking</a:t>
            </a:r>
          </a:p>
        </p:txBody>
      </p:sp>
      <p:sp>
        <p:nvSpPr>
          <p:cNvPr id="19" name="Tekstvak 9">
            <a:extLst>
              <a:ext uri="{FF2B5EF4-FFF2-40B4-BE49-F238E27FC236}">
                <a16:creationId xmlns:a16="http://schemas.microsoft.com/office/drawing/2014/main" id="{95AED384-211B-4CA7-906F-EA06B5E8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623" y="142601"/>
            <a:ext cx="4352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Huidig proces nieuwe polis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kstvak 9">
            <a:extLst>
              <a:ext uri="{FF2B5EF4-FFF2-40B4-BE49-F238E27FC236}">
                <a16:creationId xmlns:a16="http://schemas.microsoft.com/office/drawing/2014/main" id="{E21B0530-9DB0-41C1-8C02-704A2B98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511" y="5992124"/>
            <a:ext cx="3190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Optimaal proces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EA7E3C-EE59-4907-BE19-1C475359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BFEAF1-561E-48F3-A1F6-488B49B1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6A69AB-C1C2-483E-AE0D-F8FDCCD89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02" y="1013796"/>
            <a:ext cx="2872989" cy="230906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8C3FA1F-2233-4100-B3F7-798729C7E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07" y="4059941"/>
            <a:ext cx="2903472" cy="21947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6AF6139-6BD9-43AC-9589-A0CB470EA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070" y="982296"/>
            <a:ext cx="2668776" cy="233517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9F2D509F-D46D-4B27-96DB-A03EC35DD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838" y="3908173"/>
            <a:ext cx="2974369" cy="206743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AECDD5F-5C40-4956-9435-9E2D03CDF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68" y="982296"/>
            <a:ext cx="2756443" cy="2127546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57DE568-D501-4FD0-83D6-E6E641722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786" y="1331622"/>
            <a:ext cx="2617991" cy="1538737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99BDB2E-6561-45AD-975B-A2B038DC94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2911" y="3959171"/>
            <a:ext cx="2917097" cy="2013614"/>
          </a:xfrm>
          <a:prstGeom prst="rect">
            <a:avLst/>
          </a:prstGeom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C705CB90-2909-4C06-84F1-60B89AA363BA}"/>
              </a:ext>
            </a:extLst>
          </p:cNvPr>
          <p:cNvGrpSpPr/>
          <p:nvPr/>
        </p:nvGrpSpPr>
        <p:grpSpPr>
          <a:xfrm>
            <a:off x="6116607" y="4009411"/>
            <a:ext cx="2929065" cy="1866294"/>
            <a:chOff x="6116607" y="4009411"/>
            <a:chExt cx="2929065" cy="1866294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0D4DE5DD-07FA-44C6-BBDD-FECB9C2AF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2093" b="5736"/>
            <a:stretch/>
          </p:blipFill>
          <p:spPr>
            <a:xfrm>
              <a:off x="6116607" y="4009411"/>
              <a:ext cx="2929065" cy="1866294"/>
            </a:xfrm>
            <a:prstGeom prst="rect">
              <a:avLst/>
            </a:prstGeom>
          </p:spPr>
        </p:pic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F9DDB4C-9D6C-43CC-9C12-2D0B617E20A9}"/>
                </a:ext>
              </a:extLst>
            </p:cNvPr>
            <p:cNvSpPr/>
            <p:nvPr/>
          </p:nvSpPr>
          <p:spPr>
            <a:xfrm>
              <a:off x="6169795" y="4433888"/>
              <a:ext cx="302443" cy="928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Waarom – Co-polis?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kstvak 9">
            <a:extLst>
              <a:ext uri="{FF2B5EF4-FFF2-40B4-BE49-F238E27FC236}">
                <a16:creationId xmlns:a16="http://schemas.microsoft.com/office/drawing/2014/main" id="{6A7E5AE2-3F3E-4E8B-90F5-A732E135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alt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Doelstellingen van optimale coassurantie processen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Efficiency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Bijeenbrengen van communicatie, proces en datapool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Reductie doorlooptijd opmaak polis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Verminderen van het aantal controle slagen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Verminderen van herinvoer van data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Vastleggen aan de bron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Basis model voor de structuur van een polis volgens AFD 2.0 modellering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Centraal Communicatie proces ondersteuning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Weet waar je staat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Status in het proces en inzicht in zijn verzekerde risico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Inzicht in proces en status voor sluiter en acceptant voor offertes en mutaties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Management overzicht voor de afdeling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CBB60-4CDC-4473-3848-A3E04614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A23016-2804-1198-04F9-5A64D2FB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Structuur en flexibiliteit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kstvak 9">
            <a:extLst>
              <a:ext uri="{FF2B5EF4-FFF2-40B4-BE49-F238E27FC236}">
                <a16:creationId xmlns:a16="http://schemas.microsoft.com/office/drawing/2014/main" id="{6A7E5AE2-3F3E-4E8B-90F5-A732E135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Co-polis voorziet in structuur zonder de flexibiliteit van de coassurantiemarkt te verliezen.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Structuur toebrengen 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Proces 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Vaste stappen die doorlopen worden om tot een polis te komen.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Alle informatie op 1 plaats voor alle betrokkenen.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Data wordt eenmalig ingevoerd.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Datamodel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Ontwikkelen van SIVI AFD 2.0 model zodat alle backoffices daar op aan kunnen sluiten.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Data ligt gestructureerd vast waardoor STP en data analyse mogelijk 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Flexibiliteit behouden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Inhoud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Ruimte voor eigen voorwaarden en clausules.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Opmaak conform huisstijl.</a:t>
            </a:r>
          </a:p>
          <a:p>
            <a:pPr marL="447675" marR="0" lvl="1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Communicatie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Chat, document opslag, visuele weergave mutaties, verbetering audit trail.</a:t>
            </a:r>
          </a:p>
          <a:p>
            <a:pPr marL="847725" marR="0" lvl="2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  <a:p>
            <a:pPr marL="26987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DC25DF-25D3-4728-A2E1-81614172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52A5CB-6426-46AD-965C-560BCDE8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4240EC06-A7ED-4F58-9838-19A1F6006F80}"/>
              </a:ext>
            </a:extLst>
          </p:cNvPr>
          <p:cNvSpPr txBox="1"/>
          <p:nvPr/>
        </p:nvSpPr>
        <p:spPr>
          <a:xfrm>
            <a:off x="5541963" y="4941888"/>
            <a:ext cx="487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F0CCF6-CD83-4311-8A80-892B964D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8" y="115889"/>
            <a:ext cx="859611" cy="29872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BECE642-1644-417F-94BA-B3FA38C9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452" y="0"/>
            <a:ext cx="152400" cy="6858000"/>
          </a:xfrm>
          <a:prstGeom prst="rect">
            <a:avLst/>
          </a:prstGeom>
        </p:spPr>
      </p:pic>
      <p:sp>
        <p:nvSpPr>
          <p:cNvPr id="13" name="Tekstvak 8">
            <a:extLst>
              <a:ext uri="{FF2B5EF4-FFF2-40B4-BE49-F238E27FC236}">
                <a16:creationId xmlns:a16="http://schemas.microsoft.com/office/drawing/2014/main" id="{58E65A98-76A5-4F3C-9656-D7303EAE8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052736"/>
            <a:ext cx="75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448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Resultaat</a:t>
            </a: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00448C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kstvak 9">
            <a:extLst>
              <a:ext uri="{FF2B5EF4-FFF2-40B4-BE49-F238E27FC236}">
                <a16:creationId xmlns:a16="http://schemas.microsoft.com/office/drawing/2014/main" id="{F277D090-3EE2-4A1B-BAC2-EDDF8282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6" y="1628800"/>
            <a:ext cx="8479218" cy="36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442913" algn="l"/>
              </a:tabLst>
              <a:defRPr/>
            </a:pPr>
            <a:r>
              <a:rPr kumimoji="0" lang="nl-NL" alt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CD4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Wat levert het op?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Minder error and ommissions 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omdat data bij de bron ingevoerd wordt en er geen data handmatig overgenomen hoeft te worden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Geen onnodigde template boekingen 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omdat de polis direct geaccordeerd wordt in e-ABS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Transparantie in boekingen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omdat deze direct berekend en getoond worden en daardoor geen verschillen bij RC afrekening.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Reductie in doorlooptijd van polis opmaak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want de polis wordt gestructureerd opgebouwd in de offertefase waardoor er minimaal werk nodig is om de offerte na onderhandelingen om te zetten naar een polis.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Altijd inzicht in actuele stand van zaken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want door het gebruik van co-polis is op elk moment direct inzichtelijk welke posten nog open staan, hoeveel offertes er niet doorgegaan zijn etc.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Toename van standaardisatie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 in opmaak van de polis en beheer van bijvoorbeeld clausules waardoor data beheersbaar wordt.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16361F-E71B-42A8-B96E-1EE403C9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Co-polis Klankbordgroep Contract Zekerheid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9A54E6-3EAB-4940-86BC-6BCF31AB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374FC-AC2F-472B-AD94-F31874CF4914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D09A33B0-0CED-4753-86CB-74F71E53FCB1}" vid="{10A76F5A-0E55-45E1-8CD8-E60DEF46EC2B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D09A33B0-0CED-4753-86CB-74F71E53FCB1}" vid="{10A76F5A-0E55-45E1-8CD8-E60DEF46EC2B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2f1164-4fd3-40bd-a0f0-3e3a8acd87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17206033A42409594C746FFDE60D9" ma:contentTypeVersion="12" ma:contentTypeDescription="Create a new document." ma:contentTypeScope="" ma:versionID="923cbbf98282f2fa1233ef2d2e25d536">
  <xsd:schema xmlns:xsd="http://www.w3.org/2001/XMLSchema" xmlns:xs="http://www.w3.org/2001/XMLSchema" xmlns:p="http://schemas.microsoft.com/office/2006/metadata/properties" xmlns:ns3="9ea977b3-367d-48d9-8031-20342b68f5a8" xmlns:ns4="302f1164-4fd3-40bd-a0f0-3e3a8acd87ad" targetNamespace="http://schemas.microsoft.com/office/2006/metadata/properties" ma:root="true" ma:fieldsID="84a0ee6dd4feabe923eaff97f0d059c5" ns3:_="" ns4:_="">
    <xsd:import namespace="9ea977b3-367d-48d9-8031-20342b68f5a8"/>
    <xsd:import namespace="302f1164-4fd3-40bd-a0f0-3e3a8acd87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977b3-367d-48d9-8031-20342b68f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f1164-4fd3-40bd-a0f0-3e3a8acd8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1316B-FCCB-40CC-95C6-646E620F4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99670-D7D7-42BC-9E33-D774E47C0E21}">
  <ds:schemaRefs>
    <ds:schemaRef ds:uri="http://purl.org/dc/terms/"/>
    <ds:schemaRef ds:uri="9ea977b3-367d-48d9-8031-20342b68f5a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02f1164-4fd3-40bd-a0f0-3e3a8acd87a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636E67-2311-4F44-81BC-96C0219D1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a977b3-367d-48d9-8031-20342b68f5a8"/>
    <ds:schemaRef ds:uri="302f1164-4fd3-40bd-a0f0-3e3a8acd8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877</Words>
  <Application>Microsoft Office PowerPoint</Application>
  <PresentationFormat>Breedbeeld</PresentationFormat>
  <Paragraphs>229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2_Office-thema</vt:lpstr>
      <vt:lpstr>1_Kantoorthema</vt:lpstr>
      <vt:lpstr>5_Office-thema</vt:lpstr>
      <vt:lpstr>Co-polis  Dialoog met de Klankbordgroep CZ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Co-polis roadmap en planning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Verdere digitalisering &amp; verbeterde toepasbaarheid van gestructureerde data</dc:title>
  <dc:creator>Christy van Buren</dc:creator>
  <cp:lastModifiedBy>Olga van Son</cp:lastModifiedBy>
  <cp:revision>7</cp:revision>
  <dcterms:created xsi:type="dcterms:W3CDTF">2023-06-15T10:18:29Z</dcterms:created>
  <dcterms:modified xsi:type="dcterms:W3CDTF">2023-06-23T05:54:55Z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0x01010006017206033A42409594C746FFDE60D9</vt:lpwstr>
  </property>
</Properties>
</file>