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15" r:id="rId5"/>
  </p:sldIdLst>
  <p:sldSz cx="12192000" cy="6858000"/>
  <p:notesSz cx="6858000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34DD1A-4671-1644-2816-CB46851B31CB}" name="Rob ter Mors" initials="RtM" userId="S::r.termors@vnab.nl::0dc14e22-2a4d-452d-959b-74758248d2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086"/>
    <a:srgbClr val="00448C"/>
    <a:srgbClr val="898989"/>
    <a:srgbClr val="003399"/>
    <a:srgbClr val="345994"/>
    <a:srgbClr val="76C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44" autoAdjust="0"/>
    <p:restoredTop sz="94660"/>
  </p:normalViewPr>
  <p:slideViewPr>
    <p:cSldViewPr>
      <p:cViewPr varScale="1">
        <p:scale>
          <a:sx n="85" d="100"/>
          <a:sy n="85" d="100"/>
        </p:scale>
        <p:origin x="14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1C19DF-0FB7-40F5-A40B-9A282B71A415}" type="datetime1">
              <a:rPr lang="nl-NL" smtClean="0"/>
              <a:t>7-7-2023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4F79C6-4D20-4386-B93A-02AB85CA375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478395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67932C-FA5B-42B6-81B4-22B7CB2562A4}" type="datetime1">
              <a:rPr lang="nl-NL" smtClean="0"/>
              <a:t>7-7-2023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D7719B-2152-4DDC-B8DD-072E284526A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03166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74FC-AC2F-472B-AD94-F31874CF4914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7701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823E-F467-41A2-962C-CF52B2628E2E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986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D683-4015-4AD5-BB95-D340ECA23E49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42121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F6B2-1F56-4C0A-8492-2FA387499AD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67279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EEE1-6FC7-4E58-9669-D02D5A7C4047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6969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DB9A-539D-4C88-8BFB-7FCCE3B12A61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41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B235A-2FF4-40C3-AFA1-30C30B045298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6957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DF0F-3FDA-4A57-B5EC-FBBFEF633BFA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80710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E7A2-B1D4-4766-846E-0E14E2162C8D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5270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EB5C-0E42-4AAA-9A8D-6E36D1AC2D46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2073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E18D-EEC3-472A-A598-8F36DFB355A4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405276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dirty="0"/>
              <a:t>Titel, Plaats, dd.mm.jjjj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3953E9-0C1F-4264-BDB0-25636AEB52F3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32E61-C9AE-4B83-A9E8-0BA0E2B9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6534E962-9FC8-4139-B81A-26E4E3F88A9E}"/>
              </a:ext>
            </a:extLst>
          </p:cNvPr>
          <p:cNvGrpSpPr/>
          <p:nvPr/>
        </p:nvGrpSpPr>
        <p:grpSpPr>
          <a:xfrm>
            <a:off x="0" y="-1166"/>
            <a:ext cx="12192000" cy="2027194"/>
            <a:chOff x="0" y="-1226"/>
            <a:chExt cx="12192000" cy="2027194"/>
          </a:xfrm>
        </p:grpSpPr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ACAE0297-E635-4C44-8484-4E524BBCD4E2}"/>
                </a:ext>
              </a:extLst>
            </p:cNvPr>
            <p:cNvGrpSpPr/>
            <p:nvPr/>
          </p:nvGrpSpPr>
          <p:grpSpPr>
            <a:xfrm>
              <a:off x="0" y="-1226"/>
              <a:ext cx="12192000" cy="1276222"/>
              <a:chOff x="0" y="-1226"/>
              <a:chExt cx="12192000" cy="1276222"/>
            </a:xfrm>
          </p:grpSpPr>
          <p:sp>
            <p:nvSpPr>
              <p:cNvPr id="13" name="Rechthoek 12">
                <a:extLst>
                  <a:ext uri="{FF2B5EF4-FFF2-40B4-BE49-F238E27FC236}">
                    <a16:creationId xmlns:a16="http://schemas.microsoft.com/office/drawing/2014/main" id="{31BB26C7-E9FC-4D7C-8E89-6FC70514C65F}"/>
                  </a:ext>
                </a:extLst>
              </p:cNvPr>
              <p:cNvSpPr/>
              <p:nvPr/>
            </p:nvSpPr>
            <p:spPr>
              <a:xfrm>
                <a:off x="0" y="-1226"/>
                <a:ext cx="12192000" cy="127622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lIns="72000" tIns="72000" rIns="72000" bIns="72000" rtlCol="0" anchor="ctr"/>
              <a:lstStyle/>
              <a:p>
                <a:pPr algn="l" fontAlgn="base">
                  <a:lnSpc>
                    <a:spcPct val="120000"/>
                  </a:lnSpc>
                </a:pPr>
                <a:endParaRPr lang="nl-NL" sz="1200" dirty="0">
                  <a:latin typeface="PT Sans" panose="020B0503020203020204" pitchFamily="34" charset="77"/>
                  <a:ea typeface="Microsoft YaHei Light" charset="-122"/>
                  <a:cs typeface="Microsoft YaHei Light" charset="-122"/>
                </a:endParaRPr>
              </a:p>
            </p:txBody>
          </p:sp>
          <p:pic>
            <p:nvPicPr>
              <p:cNvPr id="14" name="Picture 31">
                <a:extLst>
                  <a:ext uri="{FF2B5EF4-FFF2-40B4-BE49-F238E27FC236}">
                    <a16:creationId xmlns:a16="http://schemas.microsoft.com/office/drawing/2014/main" id="{C6F1DC9C-74EC-407D-8BB2-9FD987BB1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0760166" y="76500"/>
                <a:ext cx="1173602" cy="780851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1E4ECE6F-F1E9-48C5-BE17-37700336EB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610173" y="196054"/>
                <a:ext cx="892687" cy="933891"/>
              </a:xfrm>
              <a:prstGeom prst="rect">
                <a:avLst/>
              </a:prstGeom>
            </p:spPr>
          </p:pic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0EABB7E1-244E-4AF0-8127-1A2C7E340041}"/>
                </a:ext>
              </a:extLst>
            </p:cNvPr>
            <p:cNvGrpSpPr/>
            <p:nvPr/>
          </p:nvGrpSpPr>
          <p:grpSpPr>
            <a:xfrm>
              <a:off x="2622341" y="39137"/>
              <a:ext cx="6886323" cy="1986831"/>
              <a:chOff x="2622341" y="39137"/>
              <a:chExt cx="6886323" cy="1986831"/>
            </a:xfrm>
          </p:grpSpPr>
          <p:grpSp>
            <p:nvGrpSpPr>
              <p:cNvPr id="8" name="Groep 7">
                <a:extLst>
                  <a:ext uri="{FF2B5EF4-FFF2-40B4-BE49-F238E27FC236}">
                    <a16:creationId xmlns:a16="http://schemas.microsoft.com/office/drawing/2014/main" id="{D364BABF-6B5A-4E8D-AFBB-3D81644E6F75}"/>
                  </a:ext>
                </a:extLst>
              </p:cNvPr>
              <p:cNvGrpSpPr/>
              <p:nvPr/>
            </p:nvGrpSpPr>
            <p:grpSpPr>
              <a:xfrm>
                <a:off x="2622341" y="39137"/>
                <a:ext cx="6886323" cy="1986831"/>
                <a:chOff x="1810751" y="-97251"/>
                <a:chExt cx="7459706" cy="2340263"/>
              </a:xfrm>
            </p:grpSpPr>
            <p:sp>
              <p:nvSpPr>
                <p:cNvPr id="10" name="Wolk 9">
                  <a:extLst>
                    <a:ext uri="{FF2B5EF4-FFF2-40B4-BE49-F238E27FC236}">
                      <a16:creationId xmlns:a16="http://schemas.microsoft.com/office/drawing/2014/main" id="{586304E9-2901-4369-9D5E-A1858BF009D5}"/>
                    </a:ext>
                  </a:extLst>
                </p:cNvPr>
                <p:cNvSpPr/>
                <p:nvPr/>
              </p:nvSpPr>
              <p:spPr>
                <a:xfrm rot="249752">
                  <a:off x="1810751" y="169632"/>
                  <a:ext cx="4506114" cy="2073380"/>
                </a:xfrm>
                <a:prstGeom prst="cloud">
                  <a:avLst/>
                </a:prstGeom>
                <a:solidFill>
                  <a:schemeClr val="bg1"/>
                </a:solidFill>
                <a:ln w="63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1"/>
                </a:fontRef>
              </p:style>
              <p:txBody>
                <a:bodyPr lIns="72000" tIns="72000" rIns="72000" bIns="72000" rtlCol="0" anchor="ctr"/>
                <a:lstStyle/>
                <a:p>
                  <a:pPr algn="l" fontAlgn="base">
                    <a:lnSpc>
                      <a:spcPct val="120000"/>
                    </a:lnSpc>
                  </a:pPr>
                  <a:endParaRPr lang="nl-NL" sz="1200" dirty="0">
                    <a:latin typeface="PT Sans" panose="020B0503020203020204" pitchFamily="34" charset="77"/>
                    <a:ea typeface="Microsoft YaHei Light" charset="-122"/>
                    <a:cs typeface="Microsoft YaHei Light" charset="-122"/>
                  </a:endParaRPr>
                </a:p>
              </p:txBody>
            </p:sp>
            <p:sp>
              <p:nvSpPr>
                <p:cNvPr id="11" name="Wolk 10">
                  <a:extLst>
                    <a:ext uri="{FF2B5EF4-FFF2-40B4-BE49-F238E27FC236}">
                      <a16:creationId xmlns:a16="http://schemas.microsoft.com/office/drawing/2014/main" id="{DE63064D-EA27-4F4A-8DFB-034FFCE2F9EB}"/>
                    </a:ext>
                  </a:extLst>
                </p:cNvPr>
                <p:cNvSpPr/>
                <p:nvPr/>
              </p:nvSpPr>
              <p:spPr>
                <a:xfrm rot="249752">
                  <a:off x="4764343" y="169632"/>
                  <a:ext cx="4506114" cy="2073380"/>
                </a:xfrm>
                <a:prstGeom prst="cloud">
                  <a:avLst/>
                </a:prstGeom>
                <a:solidFill>
                  <a:schemeClr val="bg1"/>
                </a:solidFill>
                <a:ln w="63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1"/>
                </a:fontRef>
              </p:style>
              <p:txBody>
                <a:bodyPr lIns="72000" tIns="72000" rIns="72000" bIns="72000" rtlCol="0" anchor="ctr"/>
                <a:lstStyle/>
                <a:p>
                  <a:pPr algn="l" fontAlgn="base">
                    <a:lnSpc>
                      <a:spcPct val="120000"/>
                    </a:lnSpc>
                  </a:pPr>
                  <a:endParaRPr lang="nl-NL" sz="1200" dirty="0">
                    <a:latin typeface="PT Sans" panose="020B0503020203020204" pitchFamily="34" charset="77"/>
                    <a:ea typeface="Microsoft YaHei Light" charset="-122"/>
                    <a:cs typeface="Microsoft YaHei Light" charset="-122"/>
                  </a:endParaRPr>
                </a:p>
              </p:txBody>
            </p:sp>
            <p:sp>
              <p:nvSpPr>
                <p:cNvPr id="12" name="Wolk 11">
                  <a:extLst>
                    <a:ext uri="{FF2B5EF4-FFF2-40B4-BE49-F238E27FC236}">
                      <a16:creationId xmlns:a16="http://schemas.microsoft.com/office/drawing/2014/main" id="{C3B530A7-C189-4490-B62C-AC13908B23EC}"/>
                    </a:ext>
                  </a:extLst>
                </p:cNvPr>
                <p:cNvSpPr/>
                <p:nvPr/>
              </p:nvSpPr>
              <p:spPr>
                <a:xfrm rot="249752">
                  <a:off x="2905992" y="-97251"/>
                  <a:ext cx="4506114" cy="2073380"/>
                </a:xfrm>
                <a:prstGeom prst="cloud">
                  <a:avLst/>
                </a:prstGeom>
                <a:solidFill>
                  <a:schemeClr val="bg1"/>
                </a:solidFill>
                <a:ln w="63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1"/>
                </a:fontRef>
              </p:style>
              <p:txBody>
                <a:bodyPr lIns="72000" tIns="72000" rIns="72000" bIns="72000" rtlCol="0" anchor="ctr"/>
                <a:lstStyle/>
                <a:p>
                  <a:pPr algn="l" fontAlgn="base">
                    <a:lnSpc>
                      <a:spcPct val="120000"/>
                    </a:lnSpc>
                  </a:pPr>
                  <a:endParaRPr lang="nl-NL" sz="1200" dirty="0">
                    <a:latin typeface="PT Sans" panose="020B0503020203020204" pitchFamily="34" charset="77"/>
                    <a:ea typeface="Microsoft YaHei Light" charset="-122"/>
                    <a:cs typeface="Microsoft YaHei Light" charset="-122"/>
                  </a:endParaRPr>
                </a:p>
              </p:txBody>
            </p:sp>
          </p:grpSp>
          <p:sp>
            <p:nvSpPr>
              <p:cNvPr id="9" name="Titel 1">
                <a:extLst>
                  <a:ext uri="{FF2B5EF4-FFF2-40B4-BE49-F238E27FC236}">
                    <a16:creationId xmlns:a16="http://schemas.microsoft.com/office/drawing/2014/main" id="{505E75AD-521E-4DFE-900F-A1EE144ED4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06333" y="212945"/>
                <a:ext cx="6446383" cy="1107996"/>
              </a:xfrm>
              <a:prstGeom prst="rect">
                <a:avLst/>
              </a:prstGeom>
            </p:spPr>
            <p:txBody>
              <a:bodyPr vert="horz" wrap="square" lIns="0" tIns="0" rIns="0" bIns="0" rtlCol="0" anchor="b">
                <a:spAutoFit/>
              </a:bodyPr>
              <a:lstStyle>
                <a:lvl1pPr algn="l" defTabSz="914411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400" b="0" i="0" kern="1200" cap="none" spc="0" baseline="0">
                    <a:solidFill>
                      <a:schemeClr val="tx2"/>
                    </a:solidFill>
                    <a:latin typeface="PT Sans" charset="-52"/>
                    <a:ea typeface="PT Sans" charset="-52"/>
                    <a:cs typeface="PT Sans" charset="-52"/>
                  </a:defRPr>
                </a:lvl1pPr>
              </a:lstStyle>
              <a:p>
                <a:pPr algn="ctr">
                  <a:tabLst>
                    <a:tab pos="1325563" algn="l"/>
                  </a:tabLst>
                </a:pPr>
                <a:r>
                  <a:rPr lang="nl-NL" sz="2000" b="1" dirty="0"/>
                  <a:t>Hoofddoel Contract Zekerheid: </a:t>
                </a:r>
                <a:br>
                  <a:rPr lang="nl-NL" sz="2000" b="1" dirty="0"/>
                </a:br>
                <a:r>
                  <a:rPr lang="nl-NL" sz="2000" dirty="0"/>
                  <a:t>Binnen 3 maanden polis en nota bij klant.</a:t>
                </a:r>
                <a:br>
                  <a:rPr lang="nl-NL" sz="2000" dirty="0"/>
                </a:br>
                <a:r>
                  <a:rPr lang="nl-NL" sz="2000" dirty="0"/>
                  <a:t>In 95% van de gevallen. Voor de januari prolongatie </a:t>
                </a:r>
                <a:br>
                  <a:rPr lang="nl-NL" sz="2000" dirty="0"/>
                </a:br>
                <a:r>
                  <a:rPr lang="nl-NL" sz="2000" dirty="0"/>
                  <a:t>te bereiken op 1 april 2024.</a:t>
                </a:r>
              </a:p>
            </p:txBody>
          </p:sp>
        </p:grpSp>
      </p:grpSp>
      <p:sp>
        <p:nvSpPr>
          <p:cNvPr id="16" name="Rechthoek 15">
            <a:extLst>
              <a:ext uri="{FF2B5EF4-FFF2-40B4-BE49-F238E27FC236}">
                <a16:creationId xmlns:a16="http://schemas.microsoft.com/office/drawing/2014/main" id="{F0E4BE38-7654-4672-88E5-8FDC64628D2A}"/>
              </a:ext>
            </a:extLst>
          </p:cNvPr>
          <p:cNvSpPr/>
          <p:nvPr/>
        </p:nvSpPr>
        <p:spPr>
          <a:xfrm>
            <a:off x="690859" y="1743942"/>
            <a:ext cx="4414669" cy="4821558"/>
          </a:xfrm>
          <a:prstGeom prst="rect">
            <a:avLst/>
          </a:prstGeom>
          <a:solidFill>
            <a:schemeClr val="accent5">
              <a:lumMod val="20000"/>
              <a:lumOff val="80000"/>
              <a:alpha val="47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72000" tIns="72000" rIns="72000" bIns="72000" rtlCol="0" anchor="ctr"/>
          <a:lstStyle/>
          <a:p>
            <a:pPr algn="l" fontAlgn="base"/>
            <a:endParaRPr lang="nl-NL" sz="1100" dirty="0">
              <a:latin typeface="PT Sans" panose="020B0503020203020204" pitchFamily="34" charset="77"/>
              <a:ea typeface="Microsoft YaHei Light" charset="-122"/>
              <a:cs typeface="Microsoft YaHei Light" charset="-122"/>
            </a:endParaRP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3EAFE5D0-BE9C-4EAE-9212-4E535EB0B5A6}"/>
              </a:ext>
            </a:extLst>
          </p:cNvPr>
          <p:cNvSpPr/>
          <p:nvPr/>
        </p:nvSpPr>
        <p:spPr>
          <a:xfrm>
            <a:off x="5301181" y="1743942"/>
            <a:ext cx="2858540" cy="4821558"/>
          </a:xfrm>
          <a:prstGeom prst="rect">
            <a:avLst/>
          </a:prstGeom>
          <a:solidFill>
            <a:schemeClr val="accent5">
              <a:lumMod val="20000"/>
              <a:lumOff val="80000"/>
              <a:alpha val="47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72000" tIns="72000" rIns="72000" bIns="72000" rtlCol="0" anchor="ctr"/>
          <a:lstStyle/>
          <a:p>
            <a:pPr algn="l" fontAlgn="base"/>
            <a:endParaRPr lang="nl-NL" sz="1100" dirty="0">
              <a:latin typeface="PT Sans" panose="020B0503020203020204" pitchFamily="34" charset="77"/>
              <a:ea typeface="Microsoft YaHei Light" charset="-122"/>
              <a:cs typeface="Microsoft YaHei Light" charset="-122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463AD8E1-B3B6-471A-BF10-35F84A806A3D}"/>
              </a:ext>
            </a:extLst>
          </p:cNvPr>
          <p:cNvSpPr/>
          <p:nvPr/>
        </p:nvSpPr>
        <p:spPr>
          <a:xfrm>
            <a:off x="8371981" y="1743942"/>
            <a:ext cx="3505962" cy="4821558"/>
          </a:xfrm>
          <a:prstGeom prst="rect">
            <a:avLst/>
          </a:prstGeom>
          <a:solidFill>
            <a:schemeClr val="accent5">
              <a:lumMod val="20000"/>
              <a:lumOff val="80000"/>
              <a:alpha val="47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72000" tIns="72000" rIns="72000" bIns="72000" rtlCol="0" anchor="ctr"/>
          <a:lstStyle/>
          <a:p>
            <a:pPr algn="l" fontAlgn="base"/>
            <a:endParaRPr lang="nl-NL" sz="1100" dirty="0">
              <a:latin typeface="PT Sans" panose="020B0503020203020204" pitchFamily="34" charset="77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6D166457-30D4-4E50-87DB-A5160CEB8E5E}"/>
              </a:ext>
            </a:extLst>
          </p:cNvPr>
          <p:cNvGrpSpPr/>
          <p:nvPr/>
        </p:nvGrpSpPr>
        <p:grpSpPr>
          <a:xfrm>
            <a:off x="0" y="3615717"/>
            <a:ext cx="12192000" cy="522618"/>
            <a:chOff x="0" y="3615717"/>
            <a:chExt cx="12192000" cy="522618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7BEC36C0-6E03-42A7-B8ED-68B8B422C5A9}"/>
                </a:ext>
              </a:extLst>
            </p:cNvPr>
            <p:cNvSpPr/>
            <p:nvPr/>
          </p:nvSpPr>
          <p:spPr>
            <a:xfrm>
              <a:off x="0" y="3615717"/>
              <a:ext cx="12192000" cy="5226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5400" dist="254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>
                <a:lnSpc>
                  <a:spcPct val="120000"/>
                </a:lnSpc>
              </a:pPr>
              <a:endPara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cxnSp>
          <p:nvCxnSpPr>
            <p:cNvPr id="22" name="Rechte verbindingslijn met pijl 21">
              <a:extLst>
                <a:ext uri="{FF2B5EF4-FFF2-40B4-BE49-F238E27FC236}">
                  <a16:creationId xmlns:a16="http://schemas.microsoft.com/office/drawing/2014/main" id="{CF3E339C-A2B5-46EC-A088-9DA5D0DB59B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872716"/>
              <a:ext cx="11345563" cy="26648"/>
            </a:xfrm>
            <a:prstGeom prst="straightConnector1">
              <a:avLst/>
            </a:prstGeom>
            <a:ln w="12700">
              <a:solidFill>
                <a:schemeClr val="bg1"/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fgeronde rechthoek 55">
              <a:extLst>
                <a:ext uri="{FF2B5EF4-FFF2-40B4-BE49-F238E27FC236}">
                  <a16:creationId xmlns:a16="http://schemas.microsoft.com/office/drawing/2014/main" id="{3C5C5CC5-D21C-4DCF-ADA8-CEEA250C72E1}"/>
                </a:ext>
              </a:extLst>
            </p:cNvPr>
            <p:cNvSpPr/>
            <p:nvPr/>
          </p:nvSpPr>
          <p:spPr>
            <a:xfrm>
              <a:off x="43068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>
                <a:lnSpc>
                  <a:spcPct val="120000"/>
                </a:lnSpc>
              </a:pPr>
              <a:endParaRPr lang="nl-NL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4" name="Afgeronde rechthoek 56">
              <a:extLst>
                <a:ext uri="{FF2B5EF4-FFF2-40B4-BE49-F238E27FC236}">
                  <a16:creationId xmlns:a16="http://schemas.microsoft.com/office/drawing/2014/main" id="{FFB5B735-F630-46EF-9E91-387924195425}"/>
                </a:ext>
              </a:extLst>
            </p:cNvPr>
            <p:cNvSpPr/>
            <p:nvPr/>
          </p:nvSpPr>
          <p:spPr>
            <a:xfrm>
              <a:off x="152796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5" name="Afgeronde rechthoek 57">
              <a:extLst>
                <a:ext uri="{FF2B5EF4-FFF2-40B4-BE49-F238E27FC236}">
                  <a16:creationId xmlns:a16="http://schemas.microsoft.com/office/drawing/2014/main" id="{92E43E85-0EE4-4FD5-95D2-E7F7AFF72C22}"/>
                </a:ext>
              </a:extLst>
            </p:cNvPr>
            <p:cNvSpPr/>
            <p:nvPr/>
          </p:nvSpPr>
          <p:spPr>
            <a:xfrm>
              <a:off x="262524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6" name="Afgeronde rechthoek 58">
              <a:extLst>
                <a:ext uri="{FF2B5EF4-FFF2-40B4-BE49-F238E27FC236}">
                  <a16:creationId xmlns:a16="http://schemas.microsoft.com/office/drawing/2014/main" id="{BFB60896-9DD2-411D-AAAC-7C9DDBC2FCF5}"/>
                </a:ext>
              </a:extLst>
            </p:cNvPr>
            <p:cNvSpPr/>
            <p:nvPr/>
          </p:nvSpPr>
          <p:spPr>
            <a:xfrm>
              <a:off x="372252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7" name="Afgeronde rechthoek 59">
              <a:extLst>
                <a:ext uri="{FF2B5EF4-FFF2-40B4-BE49-F238E27FC236}">
                  <a16:creationId xmlns:a16="http://schemas.microsoft.com/office/drawing/2014/main" id="{433F1CBA-0896-4EA9-8433-28786A2912C2}"/>
                </a:ext>
              </a:extLst>
            </p:cNvPr>
            <p:cNvSpPr/>
            <p:nvPr/>
          </p:nvSpPr>
          <p:spPr>
            <a:xfrm>
              <a:off x="481980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8" name="Afgeronde rechthoek 60">
              <a:extLst>
                <a:ext uri="{FF2B5EF4-FFF2-40B4-BE49-F238E27FC236}">
                  <a16:creationId xmlns:a16="http://schemas.microsoft.com/office/drawing/2014/main" id="{FF63006F-B6E2-4C3B-8F2F-DB5A59BCCC8D}"/>
                </a:ext>
              </a:extLst>
            </p:cNvPr>
            <p:cNvSpPr/>
            <p:nvPr/>
          </p:nvSpPr>
          <p:spPr>
            <a:xfrm>
              <a:off x="591708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29" name="Afgeronde rechthoek 61">
              <a:extLst>
                <a:ext uri="{FF2B5EF4-FFF2-40B4-BE49-F238E27FC236}">
                  <a16:creationId xmlns:a16="http://schemas.microsoft.com/office/drawing/2014/main" id="{CBAB27FF-0E62-4667-94F9-427CE2A26840}"/>
                </a:ext>
              </a:extLst>
            </p:cNvPr>
            <p:cNvSpPr/>
            <p:nvPr/>
          </p:nvSpPr>
          <p:spPr>
            <a:xfrm>
              <a:off x="811164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0" name="Afgeronde rechthoek 62">
              <a:extLst>
                <a:ext uri="{FF2B5EF4-FFF2-40B4-BE49-F238E27FC236}">
                  <a16:creationId xmlns:a16="http://schemas.microsoft.com/office/drawing/2014/main" id="{1F86D730-1A76-40CF-A372-50AFB6A266B1}"/>
                </a:ext>
              </a:extLst>
            </p:cNvPr>
            <p:cNvSpPr/>
            <p:nvPr/>
          </p:nvSpPr>
          <p:spPr>
            <a:xfrm>
              <a:off x="920892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1" name="Afgeronde rechthoek 63">
              <a:extLst>
                <a:ext uri="{FF2B5EF4-FFF2-40B4-BE49-F238E27FC236}">
                  <a16:creationId xmlns:a16="http://schemas.microsoft.com/office/drawing/2014/main" id="{2749046E-CD7A-480E-8690-B48BCE5C8078}"/>
                </a:ext>
              </a:extLst>
            </p:cNvPr>
            <p:cNvSpPr/>
            <p:nvPr/>
          </p:nvSpPr>
          <p:spPr>
            <a:xfrm>
              <a:off x="1030620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2" name="Afgeronde rechthoek 64">
              <a:extLst>
                <a:ext uri="{FF2B5EF4-FFF2-40B4-BE49-F238E27FC236}">
                  <a16:creationId xmlns:a16="http://schemas.microsoft.com/office/drawing/2014/main" id="{D7801DF2-7A2A-4E30-943A-E44F43967D5A}"/>
                </a:ext>
              </a:extLst>
            </p:cNvPr>
            <p:cNvSpPr/>
            <p:nvPr/>
          </p:nvSpPr>
          <p:spPr>
            <a:xfrm>
              <a:off x="1140348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3" name="Afgeronde rechthoek 94">
              <a:extLst>
                <a:ext uri="{FF2B5EF4-FFF2-40B4-BE49-F238E27FC236}">
                  <a16:creationId xmlns:a16="http://schemas.microsoft.com/office/drawing/2014/main" id="{D529DB46-C0D8-4F9A-BD60-13778914DDB7}"/>
                </a:ext>
              </a:extLst>
            </p:cNvPr>
            <p:cNvSpPr/>
            <p:nvPr/>
          </p:nvSpPr>
          <p:spPr>
            <a:xfrm>
              <a:off x="7014365" y="3766788"/>
              <a:ext cx="495397" cy="216000"/>
            </a:xfrm>
            <a:prstGeom prst="roundRect">
              <a:avLst/>
            </a:prstGeom>
            <a:solidFill>
              <a:schemeClr val="bg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25400" dist="25400" dir="16200000">
                <a:schemeClr val="bg2">
                  <a:lumMod val="50000"/>
                  <a:alpha val="40000"/>
                </a:schemeClr>
              </a:inn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72000" tIns="72000" rIns="72000" bIns="72000" rtlCol="0" anchor="ctr"/>
            <a:lstStyle/>
            <a:p>
              <a:pPr algn="l" fontAlgn="base"/>
              <a:endParaRPr lang="nl-NL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anose="020B0503020203020204" pitchFamily="34" charset="77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34" name="Tekstvak 33">
              <a:extLst>
                <a:ext uri="{FF2B5EF4-FFF2-40B4-BE49-F238E27FC236}">
                  <a16:creationId xmlns:a16="http://schemas.microsoft.com/office/drawing/2014/main" id="{BDFD7DA3-C5CF-4717-A8C9-46FD218A7FFB}"/>
                </a:ext>
              </a:extLst>
            </p:cNvPr>
            <p:cNvSpPr txBox="1"/>
            <p:nvPr/>
          </p:nvSpPr>
          <p:spPr>
            <a:xfrm>
              <a:off x="387067" y="3702725"/>
              <a:ext cx="599173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>
                <a:lnSpc>
                  <a:spcPct val="120000"/>
                </a:lnSpc>
              </a:pPr>
              <a:r>
                <a:rPr lang="nl-NL" sz="105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1/6/23</a:t>
              </a:r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9D5A2438-4751-40C2-8507-829131E201D8}"/>
                </a:ext>
              </a:extLst>
            </p:cNvPr>
            <p:cNvSpPr txBox="1"/>
            <p:nvPr/>
          </p:nvSpPr>
          <p:spPr>
            <a:xfrm>
              <a:off x="11345563" y="3730645"/>
              <a:ext cx="619095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1/4/24</a:t>
              </a:r>
            </a:p>
          </p:txBody>
        </p:sp>
        <p:sp>
          <p:nvSpPr>
            <p:cNvPr id="36" name="Tekstvak 35">
              <a:extLst>
                <a:ext uri="{FF2B5EF4-FFF2-40B4-BE49-F238E27FC236}">
                  <a16:creationId xmlns:a16="http://schemas.microsoft.com/office/drawing/2014/main" id="{AD0BC990-FE47-4F7C-B61A-DD93700FC6B3}"/>
                </a:ext>
              </a:extLst>
            </p:cNvPr>
            <p:cNvSpPr txBox="1"/>
            <p:nvPr/>
          </p:nvSpPr>
          <p:spPr>
            <a:xfrm>
              <a:off x="1478859" y="3730645"/>
              <a:ext cx="608404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1/7/23</a:t>
              </a:r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0DB62B6F-404E-4611-9498-1D8B43B56782}"/>
                </a:ext>
              </a:extLst>
            </p:cNvPr>
            <p:cNvSpPr txBox="1"/>
            <p:nvPr/>
          </p:nvSpPr>
          <p:spPr>
            <a:xfrm>
              <a:off x="2576627" y="3730645"/>
              <a:ext cx="611390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1/8/23</a:t>
              </a:r>
            </a:p>
          </p:txBody>
        </p: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C6ED1080-AC86-4D73-95C3-50B5DA06E057}"/>
                </a:ext>
              </a:extLst>
            </p:cNvPr>
            <p:cNvSpPr txBox="1"/>
            <p:nvPr/>
          </p:nvSpPr>
          <p:spPr>
            <a:xfrm>
              <a:off x="3699912" y="3730645"/>
              <a:ext cx="579839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1/9/23</a:t>
              </a:r>
            </a:p>
          </p:txBody>
        </p:sp>
        <p:sp>
          <p:nvSpPr>
            <p:cNvPr id="39" name="Tekstvak 38">
              <a:extLst>
                <a:ext uri="{FF2B5EF4-FFF2-40B4-BE49-F238E27FC236}">
                  <a16:creationId xmlns:a16="http://schemas.microsoft.com/office/drawing/2014/main" id="{4011D340-6E14-4895-86A5-19844881259C}"/>
                </a:ext>
              </a:extLst>
            </p:cNvPr>
            <p:cNvSpPr txBox="1"/>
            <p:nvPr/>
          </p:nvSpPr>
          <p:spPr>
            <a:xfrm>
              <a:off x="4736633" y="3730645"/>
              <a:ext cx="673575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1/10/23</a:t>
              </a:r>
            </a:p>
          </p:txBody>
        </p:sp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F647D906-483D-485F-9715-92AEA0761115}"/>
                </a:ext>
              </a:extLst>
            </p:cNvPr>
            <p:cNvSpPr txBox="1"/>
            <p:nvPr/>
          </p:nvSpPr>
          <p:spPr>
            <a:xfrm>
              <a:off x="5834481" y="3730645"/>
              <a:ext cx="681730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1/11/23</a:t>
              </a:r>
            </a:p>
          </p:txBody>
        </p: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F53BF7C9-DF4B-4E04-AAB5-2ED66AA2AF0B}"/>
                </a:ext>
              </a:extLst>
            </p:cNvPr>
            <p:cNvSpPr txBox="1"/>
            <p:nvPr/>
          </p:nvSpPr>
          <p:spPr>
            <a:xfrm>
              <a:off x="8069623" y="3730645"/>
              <a:ext cx="610534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1/1/24</a:t>
              </a:r>
            </a:p>
          </p:txBody>
        </p:sp>
        <p:sp>
          <p:nvSpPr>
            <p:cNvPr id="42" name="Tekstvak 41">
              <a:extLst>
                <a:ext uri="{FF2B5EF4-FFF2-40B4-BE49-F238E27FC236}">
                  <a16:creationId xmlns:a16="http://schemas.microsoft.com/office/drawing/2014/main" id="{DF173933-BE43-44CB-A40D-18443773479D}"/>
                </a:ext>
              </a:extLst>
            </p:cNvPr>
            <p:cNvSpPr txBox="1"/>
            <p:nvPr/>
          </p:nvSpPr>
          <p:spPr>
            <a:xfrm>
              <a:off x="9145293" y="3730645"/>
              <a:ext cx="610534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1/2/24</a:t>
              </a:r>
            </a:p>
          </p:txBody>
        </p: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9E9C05E9-D71A-4F07-934A-A77710B97473}"/>
                </a:ext>
              </a:extLst>
            </p:cNvPr>
            <p:cNvSpPr txBox="1"/>
            <p:nvPr/>
          </p:nvSpPr>
          <p:spPr>
            <a:xfrm>
              <a:off x="10256073" y="3730645"/>
              <a:ext cx="610534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1/3/24</a:t>
              </a:r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30386C68-0E14-4DC8-BCFF-F1ABE308FA1D}"/>
                </a:ext>
              </a:extLst>
            </p:cNvPr>
            <p:cNvSpPr txBox="1"/>
            <p:nvPr/>
          </p:nvSpPr>
          <p:spPr>
            <a:xfrm>
              <a:off x="6899227" y="3730645"/>
              <a:ext cx="726612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10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1/12/23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46133171-9A54-43E0-B979-C58AA79BBD1C}"/>
                </a:ext>
              </a:extLst>
            </p:cNvPr>
            <p:cNvSpPr txBox="1"/>
            <p:nvPr/>
          </p:nvSpPr>
          <p:spPr>
            <a:xfrm>
              <a:off x="7495774" y="3688765"/>
              <a:ext cx="758870" cy="379317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algn="ctr" fontAlgn="base"/>
              <a:r>
                <a:rPr lang="nl-NL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31/12/23</a:t>
              </a:r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2AD05527-8074-4170-B97C-9E6F4B528D94}"/>
              </a:ext>
            </a:extLst>
          </p:cNvPr>
          <p:cNvGrpSpPr/>
          <p:nvPr/>
        </p:nvGrpSpPr>
        <p:grpSpPr>
          <a:xfrm>
            <a:off x="690859" y="1425100"/>
            <a:ext cx="4414669" cy="416903"/>
            <a:chOff x="690859" y="1425100"/>
            <a:chExt cx="4414669" cy="416903"/>
          </a:xfrm>
        </p:grpSpPr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EEE4B3A0-26D8-44EC-9265-A0F4216164BA}"/>
                </a:ext>
              </a:extLst>
            </p:cNvPr>
            <p:cNvSpPr txBox="1"/>
            <p:nvPr/>
          </p:nvSpPr>
          <p:spPr>
            <a:xfrm>
              <a:off x="690859" y="1425100"/>
              <a:ext cx="4414669" cy="2807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Portefeuillemanagement</a:t>
              </a:r>
            </a:p>
          </p:txBody>
        </p:sp>
        <p:sp>
          <p:nvSpPr>
            <p:cNvPr id="48" name="Driehoek 8">
              <a:extLst>
                <a:ext uri="{FF2B5EF4-FFF2-40B4-BE49-F238E27FC236}">
                  <a16:creationId xmlns:a16="http://schemas.microsoft.com/office/drawing/2014/main" id="{C0491D99-DC5F-47B2-A0D2-A6BCAED890D2}"/>
                </a:ext>
              </a:extLst>
            </p:cNvPr>
            <p:cNvSpPr/>
            <p:nvPr/>
          </p:nvSpPr>
          <p:spPr>
            <a:xfrm rot="10800000">
              <a:off x="3069062" y="1703403"/>
              <a:ext cx="325789" cy="138600"/>
            </a:xfrm>
            <a:prstGeom prst="triangle">
              <a:avLst/>
            </a:prstGeom>
            <a:solidFill>
              <a:schemeClr val="accent1"/>
            </a:solidFill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Sans"/>
                <a:ea typeface="Microsoft YaHei Light" charset="-122"/>
                <a:cs typeface="+mn-cs"/>
              </a:endParaRPr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6A989026-F978-49CE-A26A-FEF50421FFFF}"/>
              </a:ext>
            </a:extLst>
          </p:cNvPr>
          <p:cNvGrpSpPr/>
          <p:nvPr/>
        </p:nvGrpSpPr>
        <p:grpSpPr>
          <a:xfrm>
            <a:off x="5302479" y="1425100"/>
            <a:ext cx="2863419" cy="416903"/>
            <a:chOff x="5302479" y="1425100"/>
            <a:chExt cx="2863419" cy="416903"/>
          </a:xfrm>
        </p:grpSpPr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9F673DF4-C304-4FF5-BBED-4AC177044B16}"/>
                </a:ext>
              </a:extLst>
            </p:cNvPr>
            <p:cNvSpPr txBox="1"/>
            <p:nvPr/>
          </p:nvSpPr>
          <p:spPr>
            <a:xfrm>
              <a:off x="5302479" y="1425100"/>
              <a:ext cx="2863419" cy="2807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Onderhandelingen </a:t>
              </a:r>
            </a:p>
          </p:txBody>
        </p:sp>
        <p:sp>
          <p:nvSpPr>
            <p:cNvPr id="51" name="Driehoek 10">
              <a:extLst>
                <a:ext uri="{FF2B5EF4-FFF2-40B4-BE49-F238E27FC236}">
                  <a16:creationId xmlns:a16="http://schemas.microsoft.com/office/drawing/2014/main" id="{426F3A4F-8F95-4425-9C91-A8040311D5AD}"/>
                </a:ext>
              </a:extLst>
            </p:cNvPr>
            <p:cNvSpPr/>
            <p:nvPr/>
          </p:nvSpPr>
          <p:spPr>
            <a:xfrm rot="10800000">
              <a:off x="6623222" y="1703403"/>
              <a:ext cx="325789" cy="138600"/>
            </a:xfrm>
            <a:prstGeom prst="triangle">
              <a:avLst/>
            </a:prstGeom>
            <a:solidFill>
              <a:schemeClr val="accent1"/>
            </a:solidFill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Sans"/>
                <a:ea typeface="Microsoft YaHei Light" charset="-122"/>
                <a:cs typeface="+mn-cs"/>
              </a:endParaRPr>
            </a:p>
          </p:txBody>
        </p:sp>
      </p:grpSp>
      <p:sp>
        <p:nvSpPr>
          <p:cNvPr id="52" name="Half kader 51">
            <a:extLst>
              <a:ext uri="{FF2B5EF4-FFF2-40B4-BE49-F238E27FC236}">
                <a16:creationId xmlns:a16="http://schemas.microsoft.com/office/drawing/2014/main" id="{EA1DC623-8076-4DB9-A9C5-C5B2AD3D361F}"/>
              </a:ext>
            </a:extLst>
          </p:cNvPr>
          <p:cNvSpPr/>
          <p:nvPr/>
        </p:nvSpPr>
        <p:spPr>
          <a:xfrm rot="8100000">
            <a:off x="5075502" y="1490071"/>
            <a:ext cx="154500" cy="154502"/>
          </a:xfrm>
          <a:prstGeom prst="halfFrame">
            <a:avLst>
              <a:gd name="adj1" fmla="val 12401"/>
              <a:gd name="adj2" fmla="val 12417"/>
            </a:avLst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Microsoft YaHei Light" charset="-122"/>
              <a:cs typeface="Microsoft YaHei Light" charset="-122"/>
            </a:endParaRPr>
          </a:p>
        </p:txBody>
      </p:sp>
      <p:sp>
        <p:nvSpPr>
          <p:cNvPr id="53" name="Half kader 52">
            <a:extLst>
              <a:ext uri="{FF2B5EF4-FFF2-40B4-BE49-F238E27FC236}">
                <a16:creationId xmlns:a16="http://schemas.microsoft.com/office/drawing/2014/main" id="{FAD15B61-B1CC-4197-96D2-5263397298F4}"/>
              </a:ext>
            </a:extLst>
          </p:cNvPr>
          <p:cNvSpPr/>
          <p:nvPr/>
        </p:nvSpPr>
        <p:spPr>
          <a:xfrm rot="8100000">
            <a:off x="8143645" y="1497972"/>
            <a:ext cx="154500" cy="154502"/>
          </a:xfrm>
          <a:prstGeom prst="halfFrame">
            <a:avLst>
              <a:gd name="adj1" fmla="val 12401"/>
              <a:gd name="adj2" fmla="val 12417"/>
            </a:avLst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72000" tIns="72000" rIns="72000" bIns="72000" rtlCol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anose="020B0503020203020204" pitchFamily="34" charset="77"/>
              <a:ea typeface="Microsoft YaHei Light" charset="-122"/>
              <a:cs typeface="Microsoft YaHei Light" charset="-122"/>
            </a:endParaRPr>
          </a:p>
        </p:txBody>
      </p:sp>
      <p:grpSp>
        <p:nvGrpSpPr>
          <p:cNvPr id="54" name="Groep 53">
            <a:extLst>
              <a:ext uri="{FF2B5EF4-FFF2-40B4-BE49-F238E27FC236}">
                <a16:creationId xmlns:a16="http://schemas.microsoft.com/office/drawing/2014/main" id="{04570234-A1CD-433D-89B1-FCD1DBCFE93D}"/>
              </a:ext>
            </a:extLst>
          </p:cNvPr>
          <p:cNvGrpSpPr/>
          <p:nvPr/>
        </p:nvGrpSpPr>
        <p:grpSpPr>
          <a:xfrm>
            <a:off x="8371218" y="1425100"/>
            <a:ext cx="3506666" cy="416903"/>
            <a:chOff x="8371218" y="1425100"/>
            <a:chExt cx="3506666" cy="416903"/>
          </a:xfrm>
        </p:grpSpPr>
        <p:sp>
          <p:nvSpPr>
            <p:cNvPr id="55" name="Driehoek 11">
              <a:extLst>
                <a:ext uri="{FF2B5EF4-FFF2-40B4-BE49-F238E27FC236}">
                  <a16:creationId xmlns:a16="http://schemas.microsoft.com/office/drawing/2014/main" id="{C4BA9823-0E4B-44DD-8DCF-01CA15302DF7}"/>
                </a:ext>
              </a:extLst>
            </p:cNvPr>
            <p:cNvSpPr/>
            <p:nvPr/>
          </p:nvSpPr>
          <p:spPr>
            <a:xfrm rot="10800000">
              <a:off x="9976774" y="1703403"/>
              <a:ext cx="325789" cy="138600"/>
            </a:xfrm>
            <a:prstGeom prst="triangle">
              <a:avLst/>
            </a:prstGeom>
            <a:solidFill>
              <a:schemeClr val="accent1"/>
            </a:solidFill>
          </p:spPr>
          <p:txBody>
            <a:bodyPr wrap="square" lIns="0" tIns="0" rIns="0" bIns="0">
              <a:no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T Sans"/>
                <a:ea typeface="Microsoft YaHei Light" charset="-122"/>
                <a:cs typeface="+mn-cs"/>
              </a:endParaRP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C7E91D50-E5DC-403E-87D0-DDB22313AB05}"/>
                </a:ext>
              </a:extLst>
            </p:cNvPr>
            <p:cNvSpPr txBox="1"/>
            <p:nvPr/>
          </p:nvSpPr>
          <p:spPr>
            <a:xfrm>
              <a:off x="8371218" y="1425100"/>
              <a:ext cx="3506666" cy="28071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Vastlegging</a:t>
              </a:r>
            </a:p>
          </p:txBody>
        </p:sp>
      </p:grpSp>
      <p:sp>
        <p:nvSpPr>
          <p:cNvPr id="59" name="Tekstvak 58">
            <a:extLst>
              <a:ext uri="{FF2B5EF4-FFF2-40B4-BE49-F238E27FC236}">
                <a16:creationId xmlns:a16="http://schemas.microsoft.com/office/drawing/2014/main" id="{5606632E-A517-4F2D-ABBC-75452F063CB1}"/>
              </a:ext>
            </a:extLst>
          </p:cNvPr>
          <p:cNvSpPr txBox="1"/>
          <p:nvPr/>
        </p:nvSpPr>
        <p:spPr>
          <a:xfrm rot="5400000">
            <a:off x="-603319" y="2461481"/>
            <a:ext cx="1939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solidFill>
                  <a:schemeClr val="accent5"/>
                </a:solidFill>
              </a:rPr>
              <a:t>VERZEKERAAR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3435489B-97EF-4389-B5D7-1FC83DB620C9}"/>
              </a:ext>
            </a:extLst>
          </p:cNvPr>
          <p:cNvSpPr txBox="1"/>
          <p:nvPr/>
        </p:nvSpPr>
        <p:spPr>
          <a:xfrm rot="5400000">
            <a:off x="-683929" y="5030501"/>
            <a:ext cx="2100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solidFill>
                  <a:schemeClr val="accent3"/>
                </a:solidFill>
              </a:rPr>
              <a:t>MAKELAAR</a:t>
            </a:r>
          </a:p>
        </p:txBody>
      </p:sp>
      <p:grpSp>
        <p:nvGrpSpPr>
          <p:cNvPr id="61" name="Groep 60">
            <a:extLst>
              <a:ext uri="{FF2B5EF4-FFF2-40B4-BE49-F238E27FC236}">
                <a16:creationId xmlns:a16="http://schemas.microsoft.com/office/drawing/2014/main" id="{A294259A-B306-4E1E-9527-A3BBD199A6C2}"/>
              </a:ext>
            </a:extLst>
          </p:cNvPr>
          <p:cNvGrpSpPr/>
          <p:nvPr/>
        </p:nvGrpSpPr>
        <p:grpSpPr>
          <a:xfrm>
            <a:off x="982511" y="2019012"/>
            <a:ext cx="1500664" cy="583268"/>
            <a:chOff x="823782" y="2697945"/>
            <a:chExt cx="2169401" cy="843187"/>
          </a:xfrm>
          <a:effectLst>
            <a:outerShdw blurRad="25400" sx="102000" sy="102000" algn="ctr" rotWithShape="0">
              <a:schemeClr val="accent1">
                <a:alpha val="40000"/>
              </a:schemeClr>
            </a:outerShdw>
          </a:effectLst>
        </p:grpSpPr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C081EAF9-4E69-4366-84EA-B479FD99B24E}"/>
                </a:ext>
              </a:extLst>
            </p:cNvPr>
            <p:cNvSpPr/>
            <p:nvPr/>
          </p:nvSpPr>
          <p:spPr>
            <a:xfrm>
              <a:off x="1437365" y="2846120"/>
              <a:ext cx="1555818" cy="582880"/>
            </a:xfrm>
            <a:prstGeom prst="rect">
              <a:avLst/>
            </a:prstGeom>
            <a:solidFill>
              <a:srgbClr val="FF9F21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216000" tIns="72000" rIns="72000" bIns="72000" rtlCol="0" anchor="ctr"/>
            <a:lstStyle/>
            <a:p>
              <a:pPr fontAlgn="base"/>
              <a:r>
                <a:rPr lang="nl-NL" sz="1000" dirty="0">
                  <a:solidFill>
                    <a:schemeClr val="bg1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Spreiding piekbelasting</a:t>
              </a:r>
            </a:p>
          </p:txBody>
        </p:sp>
        <p:pic>
          <p:nvPicPr>
            <p:cNvPr id="63" name="Afbeelding 62">
              <a:extLst>
                <a:ext uri="{FF2B5EF4-FFF2-40B4-BE49-F238E27FC236}">
                  <a16:creationId xmlns:a16="http://schemas.microsoft.com/office/drawing/2014/main" id="{B37E2FF3-FFC4-448D-AD26-BDA87BA69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782" y="2697945"/>
              <a:ext cx="843187" cy="843187"/>
            </a:xfrm>
            <a:prstGeom prst="rect">
              <a:avLst/>
            </a:prstGeom>
          </p:spPr>
        </p:pic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3FEA8045-E6AB-47BB-8F04-C8626ACCEE63}"/>
                </a:ext>
              </a:extLst>
            </p:cNvPr>
            <p:cNvSpPr txBox="1"/>
            <p:nvPr/>
          </p:nvSpPr>
          <p:spPr>
            <a:xfrm>
              <a:off x="1437365" y="2917965"/>
              <a:ext cx="350378" cy="407895"/>
            </a:xfrm>
            <a:prstGeom prst="rect">
              <a:avLst/>
            </a:prstGeom>
            <a:noFill/>
          </p:spPr>
          <p:txBody>
            <a:bodyPr wrap="square" lIns="72000" tIns="72000" rIns="72000" bIns="72000" rtlCol="0">
              <a:noAutofit/>
            </a:bodyPr>
            <a:lstStyle/>
            <a:p>
              <a:pPr fontAlgn="base"/>
              <a:r>
                <a:rPr lang="nl-NL" sz="100" dirty="0">
                  <a:solidFill>
                    <a:schemeClr val="tx2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2022</a:t>
              </a:r>
            </a:p>
            <a:p>
              <a:pPr fontAlgn="base"/>
              <a:r>
                <a:rPr lang="nl-NL" sz="100" dirty="0">
                  <a:solidFill>
                    <a:schemeClr val="tx2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2023</a:t>
              </a:r>
            </a:p>
            <a:p>
              <a:pPr fontAlgn="base"/>
              <a:r>
                <a:rPr lang="nl-NL" sz="100" dirty="0">
                  <a:solidFill>
                    <a:schemeClr val="tx2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2024</a:t>
              </a:r>
            </a:p>
          </p:txBody>
        </p:sp>
      </p:grpSp>
      <p:grpSp>
        <p:nvGrpSpPr>
          <p:cNvPr id="68" name="Groep 67">
            <a:extLst>
              <a:ext uri="{FF2B5EF4-FFF2-40B4-BE49-F238E27FC236}">
                <a16:creationId xmlns:a16="http://schemas.microsoft.com/office/drawing/2014/main" id="{8C1CC23F-B4CA-4319-9B3F-596E34FC7466}"/>
              </a:ext>
            </a:extLst>
          </p:cNvPr>
          <p:cNvGrpSpPr/>
          <p:nvPr/>
        </p:nvGrpSpPr>
        <p:grpSpPr>
          <a:xfrm>
            <a:off x="6133268" y="2269231"/>
            <a:ext cx="1514780" cy="579334"/>
            <a:chOff x="6596503" y="3640935"/>
            <a:chExt cx="2189807" cy="837502"/>
          </a:xfrm>
          <a:effectLst>
            <a:outerShdw blurRad="25400" sx="102000" sy="102000" algn="ctr" rotWithShape="0">
              <a:schemeClr val="accent1">
                <a:alpha val="40000"/>
              </a:schemeClr>
            </a:outerShdw>
          </a:effectLst>
        </p:grpSpPr>
        <p:sp>
          <p:nvSpPr>
            <p:cNvPr id="69" name="Rectangle 22">
              <a:extLst>
                <a:ext uri="{FF2B5EF4-FFF2-40B4-BE49-F238E27FC236}">
                  <a16:creationId xmlns:a16="http://schemas.microsoft.com/office/drawing/2014/main" id="{DB1AFA2A-7A58-4F31-8A23-59C063E37C48}"/>
                </a:ext>
              </a:extLst>
            </p:cNvPr>
            <p:cNvSpPr/>
            <p:nvPr/>
          </p:nvSpPr>
          <p:spPr>
            <a:xfrm>
              <a:off x="7235821" y="3761692"/>
              <a:ext cx="1550489" cy="582880"/>
            </a:xfrm>
            <a:prstGeom prst="rect">
              <a:avLst/>
            </a:prstGeom>
            <a:solidFill>
              <a:srgbClr val="DF3D9B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216000" tIns="72000" rIns="72000" bIns="72000" rtlCol="0" anchor="ctr"/>
            <a:lstStyle/>
            <a:p>
              <a:pPr fontAlgn="base"/>
              <a:r>
                <a:rPr lang="nl-NL" sz="1000" dirty="0">
                  <a:solidFill>
                    <a:schemeClr val="bg1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Prolongatie-dashboard</a:t>
              </a:r>
            </a:p>
          </p:txBody>
        </p:sp>
        <p:pic>
          <p:nvPicPr>
            <p:cNvPr id="70" name="Afbeelding 69">
              <a:extLst>
                <a:ext uri="{FF2B5EF4-FFF2-40B4-BE49-F238E27FC236}">
                  <a16:creationId xmlns:a16="http://schemas.microsoft.com/office/drawing/2014/main" id="{547F1397-1D9F-47FE-BC79-05F78A1B5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6503" y="3640935"/>
              <a:ext cx="837502" cy="837502"/>
            </a:xfrm>
            <a:prstGeom prst="rect">
              <a:avLst/>
            </a:prstGeom>
          </p:spPr>
        </p:pic>
      </p:grpSp>
      <p:grpSp>
        <p:nvGrpSpPr>
          <p:cNvPr id="71" name="Groep 70">
            <a:extLst>
              <a:ext uri="{FF2B5EF4-FFF2-40B4-BE49-F238E27FC236}">
                <a16:creationId xmlns:a16="http://schemas.microsoft.com/office/drawing/2014/main" id="{29015EC5-41E8-413A-ABEF-8F69CEB71405}"/>
              </a:ext>
            </a:extLst>
          </p:cNvPr>
          <p:cNvGrpSpPr/>
          <p:nvPr/>
        </p:nvGrpSpPr>
        <p:grpSpPr>
          <a:xfrm>
            <a:off x="8780001" y="5298342"/>
            <a:ext cx="1341117" cy="583268"/>
            <a:chOff x="6596503" y="2696646"/>
            <a:chExt cx="1938756" cy="843187"/>
          </a:xfrm>
          <a:effectLst>
            <a:outerShdw blurRad="25400" sx="102000" sy="102000" algn="ctr" rotWithShape="0">
              <a:schemeClr val="accent1">
                <a:alpha val="40000"/>
              </a:schemeClr>
            </a:outerShdw>
          </a:effectLst>
        </p:grpSpPr>
        <p:sp>
          <p:nvSpPr>
            <p:cNvPr id="72" name="Rectangle 19">
              <a:extLst>
                <a:ext uri="{FF2B5EF4-FFF2-40B4-BE49-F238E27FC236}">
                  <a16:creationId xmlns:a16="http://schemas.microsoft.com/office/drawing/2014/main" id="{B68DC8FE-2514-4F66-BD48-A3A4B8F224E0}"/>
                </a:ext>
              </a:extLst>
            </p:cNvPr>
            <p:cNvSpPr/>
            <p:nvPr/>
          </p:nvSpPr>
          <p:spPr>
            <a:xfrm>
              <a:off x="7235820" y="2846119"/>
              <a:ext cx="1299439" cy="582880"/>
            </a:xfrm>
            <a:prstGeom prst="rect">
              <a:avLst/>
            </a:prstGeom>
            <a:solidFill>
              <a:srgbClr val="FF0000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216000" tIns="72000" rIns="72000" bIns="72000" rtlCol="0" anchor="ctr"/>
            <a:lstStyle/>
            <a:p>
              <a:pPr fontAlgn="base"/>
              <a:r>
                <a:rPr lang="nl-NL" sz="1000" dirty="0">
                  <a:solidFill>
                    <a:schemeClr val="bg1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Werkwijze afwijzen</a:t>
              </a:r>
            </a:p>
          </p:txBody>
        </p:sp>
        <p:pic>
          <p:nvPicPr>
            <p:cNvPr id="73" name="Afbeelding 72">
              <a:extLst>
                <a:ext uri="{FF2B5EF4-FFF2-40B4-BE49-F238E27FC236}">
                  <a16:creationId xmlns:a16="http://schemas.microsoft.com/office/drawing/2014/main" id="{0BBF8C4E-3392-4419-839F-69D9A155B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596503" y="2696646"/>
              <a:ext cx="843187" cy="843187"/>
            </a:xfrm>
            <a:prstGeom prst="rect">
              <a:avLst/>
            </a:prstGeom>
          </p:spPr>
        </p:pic>
      </p:grpSp>
      <p:cxnSp>
        <p:nvCxnSpPr>
          <p:cNvPr id="74" name="Rechte verbindingslijn 73">
            <a:extLst>
              <a:ext uri="{FF2B5EF4-FFF2-40B4-BE49-F238E27FC236}">
                <a16:creationId xmlns:a16="http://schemas.microsoft.com/office/drawing/2014/main" id="{AB3550C0-6E73-4C5A-B157-5D6D06583B11}"/>
              </a:ext>
            </a:extLst>
          </p:cNvPr>
          <p:cNvCxnSpPr>
            <a:cxnSpLocks/>
            <a:stCxn id="98" idx="2"/>
          </p:cNvCxnSpPr>
          <p:nvPr/>
        </p:nvCxnSpPr>
        <p:spPr>
          <a:xfrm>
            <a:off x="1761214" y="3430017"/>
            <a:ext cx="1019" cy="253931"/>
          </a:xfrm>
          <a:prstGeom prst="line">
            <a:avLst/>
          </a:prstGeom>
          <a:solidFill>
            <a:schemeClr val="bg1"/>
          </a:solidFill>
          <a:ln>
            <a:solidFill>
              <a:schemeClr val="accent5"/>
            </a:solidFill>
            <a:tailEnd type="oval" w="lg" len="lg"/>
          </a:ln>
        </p:spPr>
      </p:cxnSp>
      <p:cxnSp>
        <p:nvCxnSpPr>
          <p:cNvPr id="75" name="Rechte verbindingslijn 74">
            <a:extLst>
              <a:ext uri="{FF2B5EF4-FFF2-40B4-BE49-F238E27FC236}">
                <a16:creationId xmlns:a16="http://schemas.microsoft.com/office/drawing/2014/main" id="{21FC4522-A44E-45DE-9ADD-F21EC7DD3229}"/>
              </a:ext>
            </a:extLst>
          </p:cNvPr>
          <p:cNvCxnSpPr>
            <a:cxnSpLocks/>
            <a:stCxn id="101" idx="2"/>
          </p:cNvCxnSpPr>
          <p:nvPr/>
        </p:nvCxnSpPr>
        <p:spPr>
          <a:xfrm>
            <a:off x="3983632" y="3438568"/>
            <a:ext cx="1019" cy="267892"/>
          </a:xfrm>
          <a:prstGeom prst="line">
            <a:avLst/>
          </a:prstGeom>
          <a:solidFill>
            <a:schemeClr val="bg1"/>
          </a:solidFill>
          <a:ln>
            <a:solidFill>
              <a:schemeClr val="accent5"/>
            </a:solidFill>
            <a:tailEnd type="oval" w="lg" len="lg"/>
          </a:ln>
        </p:spPr>
      </p:cxn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1C38459D-3CFE-4520-9AAC-9A5167AAEEEF}"/>
              </a:ext>
            </a:extLst>
          </p:cNvPr>
          <p:cNvCxnSpPr>
            <a:cxnSpLocks/>
            <a:stCxn id="107" idx="0"/>
          </p:cNvCxnSpPr>
          <p:nvPr/>
        </p:nvCxnSpPr>
        <p:spPr>
          <a:xfrm flipV="1">
            <a:off x="3973902" y="4055467"/>
            <a:ext cx="0" cy="423546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oval" w="lg" len="lg"/>
          </a:ln>
        </p:spPr>
      </p:cxnSp>
      <p:cxnSp>
        <p:nvCxnSpPr>
          <p:cNvPr id="77" name="Rechte verbindingslijn 76">
            <a:extLst>
              <a:ext uri="{FF2B5EF4-FFF2-40B4-BE49-F238E27FC236}">
                <a16:creationId xmlns:a16="http://schemas.microsoft.com/office/drawing/2014/main" id="{755A462C-7B58-42F0-B78C-E29B65146DD3}"/>
              </a:ext>
            </a:extLst>
          </p:cNvPr>
          <p:cNvCxnSpPr>
            <a:cxnSpLocks/>
          </p:cNvCxnSpPr>
          <p:nvPr/>
        </p:nvCxnSpPr>
        <p:spPr>
          <a:xfrm>
            <a:off x="5098342" y="2762030"/>
            <a:ext cx="0" cy="937449"/>
          </a:xfrm>
          <a:prstGeom prst="line">
            <a:avLst/>
          </a:prstGeom>
          <a:solidFill>
            <a:schemeClr val="bg1"/>
          </a:solidFill>
          <a:ln>
            <a:solidFill>
              <a:schemeClr val="accent5"/>
            </a:solidFill>
            <a:tailEnd type="oval" w="lg" len="lg"/>
          </a:ln>
        </p:spPr>
      </p:cxnSp>
      <p:cxnSp>
        <p:nvCxnSpPr>
          <p:cNvPr id="78" name="Rechte verbindingslijn 77">
            <a:extLst>
              <a:ext uri="{FF2B5EF4-FFF2-40B4-BE49-F238E27FC236}">
                <a16:creationId xmlns:a16="http://schemas.microsoft.com/office/drawing/2014/main" id="{A04D87FD-6A93-49D3-A59D-11C249FF505D}"/>
              </a:ext>
            </a:extLst>
          </p:cNvPr>
          <p:cNvCxnSpPr>
            <a:cxnSpLocks/>
          </p:cNvCxnSpPr>
          <p:nvPr/>
        </p:nvCxnSpPr>
        <p:spPr>
          <a:xfrm flipV="1">
            <a:off x="5084382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grpSp>
        <p:nvGrpSpPr>
          <p:cNvPr id="79" name="Groep 78">
            <a:extLst>
              <a:ext uri="{FF2B5EF4-FFF2-40B4-BE49-F238E27FC236}">
                <a16:creationId xmlns:a16="http://schemas.microsoft.com/office/drawing/2014/main" id="{DDD56D45-ACE7-4363-9312-E2AE810EC1E2}"/>
              </a:ext>
            </a:extLst>
          </p:cNvPr>
          <p:cNvGrpSpPr/>
          <p:nvPr/>
        </p:nvGrpSpPr>
        <p:grpSpPr>
          <a:xfrm>
            <a:off x="5150157" y="2854892"/>
            <a:ext cx="1735039" cy="579334"/>
            <a:chOff x="829467" y="3644254"/>
            <a:chExt cx="2508223" cy="837502"/>
          </a:xfrm>
          <a:effectLst>
            <a:outerShdw blurRad="25400" sx="102000" sy="102000" algn="ctr" rotWithShape="0">
              <a:schemeClr val="accent1">
                <a:alpha val="40000"/>
              </a:schemeClr>
            </a:outerShdw>
          </a:effectLst>
        </p:grpSpPr>
        <p:sp>
          <p:nvSpPr>
            <p:cNvPr id="80" name="Rectangle 16">
              <a:extLst>
                <a:ext uri="{FF2B5EF4-FFF2-40B4-BE49-F238E27FC236}">
                  <a16:creationId xmlns:a16="http://schemas.microsoft.com/office/drawing/2014/main" id="{211125B7-D882-40E1-9276-59C5FFC61D4B}"/>
                </a:ext>
              </a:extLst>
            </p:cNvPr>
            <p:cNvSpPr/>
            <p:nvPr/>
          </p:nvSpPr>
          <p:spPr>
            <a:xfrm>
              <a:off x="1437364" y="3761693"/>
              <a:ext cx="1900326" cy="582880"/>
            </a:xfrm>
            <a:prstGeom prst="rect">
              <a:avLst/>
            </a:prstGeom>
            <a:solidFill>
              <a:srgbClr val="80CF0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lIns="216000" tIns="72000" rIns="72000" bIns="72000" rtlCol="0" anchor="ctr"/>
            <a:lstStyle/>
            <a:p>
              <a:pPr fontAlgn="base"/>
              <a:r>
                <a:rPr lang="nl-NL" sz="1000" dirty="0">
                  <a:solidFill>
                    <a:schemeClr val="bg1"/>
                  </a:solidFill>
                  <a:latin typeface="PT Sans" panose="020B0503020203020204" pitchFamily="34" charset="77"/>
                  <a:ea typeface="Microsoft YaHei Light" charset="-122"/>
                  <a:cs typeface="Microsoft YaHei Light" charset="-122"/>
                </a:rPr>
                <a:t>Gestructureerd opzeggen, versie 2</a:t>
              </a:r>
            </a:p>
          </p:txBody>
        </p:sp>
        <p:pic>
          <p:nvPicPr>
            <p:cNvPr id="81" name="Afbeelding 80">
              <a:extLst>
                <a:ext uri="{FF2B5EF4-FFF2-40B4-BE49-F238E27FC236}">
                  <a16:creationId xmlns:a16="http://schemas.microsoft.com/office/drawing/2014/main" id="{49EF0E35-A0D4-4971-AEF7-E35D88290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29467" y="3644254"/>
              <a:ext cx="837502" cy="837502"/>
            </a:xfrm>
            <a:prstGeom prst="rect">
              <a:avLst/>
            </a:prstGeom>
          </p:spPr>
        </p:pic>
      </p:grp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00B33A01-3D70-4DA4-8282-F5AD4D660D0D}"/>
              </a:ext>
            </a:extLst>
          </p:cNvPr>
          <p:cNvCxnSpPr>
            <a:cxnSpLocks/>
          </p:cNvCxnSpPr>
          <p:nvPr/>
        </p:nvCxnSpPr>
        <p:spPr>
          <a:xfrm flipV="1">
            <a:off x="11338411" y="4013542"/>
            <a:ext cx="0" cy="1244017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oval" w="lg" len="lg"/>
          </a:ln>
        </p:spPr>
      </p:cxnSp>
      <p:cxnSp>
        <p:nvCxnSpPr>
          <p:cNvPr id="83" name="Rechte verbindingslijn 82">
            <a:extLst>
              <a:ext uri="{FF2B5EF4-FFF2-40B4-BE49-F238E27FC236}">
                <a16:creationId xmlns:a16="http://schemas.microsoft.com/office/drawing/2014/main" id="{BC3A1841-267C-4372-9746-B45746515ACA}"/>
              </a:ext>
            </a:extLst>
          </p:cNvPr>
          <p:cNvCxnSpPr>
            <a:cxnSpLocks/>
          </p:cNvCxnSpPr>
          <p:nvPr/>
        </p:nvCxnSpPr>
        <p:spPr>
          <a:xfrm>
            <a:off x="11438385" y="2459003"/>
            <a:ext cx="0" cy="1296319"/>
          </a:xfrm>
          <a:prstGeom prst="line">
            <a:avLst/>
          </a:prstGeom>
          <a:solidFill>
            <a:schemeClr val="bg1"/>
          </a:solidFill>
          <a:ln>
            <a:solidFill>
              <a:schemeClr val="accent5"/>
            </a:solidFill>
            <a:tailEnd type="triangle" w="lg" len="lg"/>
          </a:ln>
        </p:spPr>
      </p:cxnSp>
      <p:pic>
        <p:nvPicPr>
          <p:cNvPr id="84" name="Graphic 83">
            <a:extLst>
              <a:ext uri="{FF2B5EF4-FFF2-40B4-BE49-F238E27FC236}">
                <a16:creationId xmlns:a16="http://schemas.microsoft.com/office/drawing/2014/main" id="{971C6261-2207-4AC7-836D-329F4E256D5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97849" y="3245094"/>
            <a:ext cx="330045" cy="345279"/>
          </a:xfrm>
          <a:prstGeom prst="rect">
            <a:avLst/>
          </a:prstGeom>
        </p:spPr>
      </p:pic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42AB7A47-7DE0-41D6-9DA9-9595D1C6A274}"/>
              </a:ext>
            </a:extLst>
          </p:cNvPr>
          <p:cNvCxnSpPr/>
          <p:nvPr/>
        </p:nvCxnSpPr>
        <p:spPr>
          <a:xfrm>
            <a:off x="5088613" y="4361600"/>
            <a:ext cx="1026593" cy="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met pijl 85">
            <a:extLst>
              <a:ext uri="{FF2B5EF4-FFF2-40B4-BE49-F238E27FC236}">
                <a16:creationId xmlns:a16="http://schemas.microsoft.com/office/drawing/2014/main" id="{A87F5518-3FC5-4616-A9AA-C7C1B36BB7D0}"/>
              </a:ext>
            </a:extLst>
          </p:cNvPr>
          <p:cNvCxnSpPr>
            <a:cxnSpLocks/>
          </p:cNvCxnSpPr>
          <p:nvPr/>
        </p:nvCxnSpPr>
        <p:spPr>
          <a:xfrm>
            <a:off x="6313801" y="4361600"/>
            <a:ext cx="1751124" cy="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532248CC-B096-4526-AE46-F7A787ECA606}"/>
              </a:ext>
            </a:extLst>
          </p:cNvPr>
          <p:cNvCxnSpPr>
            <a:cxnSpLocks/>
          </p:cNvCxnSpPr>
          <p:nvPr/>
        </p:nvCxnSpPr>
        <p:spPr>
          <a:xfrm>
            <a:off x="8431170" y="4361600"/>
            <a:ext cx="2151110" cy="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>
            <a:extLst>
              <a:ext uri="{FF2B5EF4-FFF2-40B4-BE49-F238E27FC236}">
                <a16:creationId xmlns:a16="http://schemas.microsoft.com/office/drawing/2014/main" id="{80741F2E-70DC-4C88-BE67-6E0DDF1F4B91}"/>
              </a:ext>
            </a:extLst>
          </p:cNvPr>
          <p:cNvCxnSpPr>
            <a:cxnSpLocks/>
          </p:cNvCxnSpPr>
          <p:nvPr/>
        </p:nvCxnSpPr>
        <p:spPr>
          <a:xfrm>
            <a:off x="8517322" y="2735026"/>
            <a:ext cx="0" cy="1020295"/>
          </a:xfrm>
          <a:prstGeom prst="line">
            <a:avLst/>
          </a:prstGeom>
          <a:solidFill>
            <a:schemeClr val="bg1"/>
          </a:solidFill>
          <a:ln>
            <a:solidFill>
              <a:schemeClr val="accent5"/>
            </a:solidFill>
            <a:tailEnd type="triangle" w="lg" len="lg"/>
          </a:ln>
        </p:spPr>
      </p:cxnSp>
      <p:grpSp>
        <p:nvGrpSpPr>
          <p:cNvPr id="89" name="Groep 88">
            <a:extLst>
              <a:ext uri="{FF2B5EF4-FFF2-40B4-BE49-F238E27FC236}">
                <a16:creationId xmlns:a16="http://schemas.microsoft.com/office/drawing/2014/main" id="{765F18F7-5DED-46A1-A496-47C730C64F4B}"/>
              </a:ext>
            </a:extLst>
          </p:cNvPr>
          <p:cNvGrpSpPr/>
          <p:nvPr/>
        </p:nvGrpSpPr>
        <p:grpSpPr>
          <a:xfrm>
            <a:off x="9232741" y="2939338"/>
            <a:ext cx="1494894" cy="588135"/>
            <a:chOff x="9232741" y="2939338"/>
            <a:chExt cx="1494894" cy="588135"/>
          </a:xfrm>
        </p:grpSpPr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C8D687CB-E8A9-4036-967D-A2B5E4854BFB}"/>
                </a:ext>
              </a:extLst>
            </p:cNvPr>
            <p:cNvSpPr txBox="1"/>
            <p:nvPr/>
          </p:nvSpPr>
          <p:spPr>
            <a:xfrm rot="252067">
              <a:off x="9232741" y="2939338"/>
              <a:ext cx="1494894" cy="588135"/>
            </a:xfrm>
            <a:prstGeom prst="clou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0" rIns="0" bIns="0" anchor="ctr" anchorCtr="0">
              <a:noAutofit/>
            </a:bodyPr>
            <a:lstStyle/>
            <a:p>
              <a:pPr marL="6350" marR="0" lvl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PT Sans"/>
                <a:ea typeface="Microsoft YaHei Light" charset="-122"/>
                <a:cs typeface="Microsoft YaHei Light" charset="-122"/>
              </a:endParaRP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11421C44-8EF4-4794-8841-075D932C9BBA}"/>
                </a:ext>
              </a:extLst>
            </p:cNvPr>
            <p:cNvSpPr txBox="1"/>
            <p:nvPr/>
          </p:nvSpPr>
          <p:spPr>
            <a:xfrm>
              <a:off x="9329684" y="2999888"/>
              <a:ext cx="1361714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6350" marR="0" lvl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To follow hoeft niet op lead te wachten</a:t>
              </a:r>
            </a:p>
          </p:txBody>
        </p:sp>
      </p:grpSp>
      <p:cxnSp>
        <p:nvCxnSpPr>
          <p:cNvPr id="92" name="Rechte verbindingslijn 91">
            <a:extLst>
              <a:ext uri="{FF2B5EF4-FFF2-40B4-BE49-F238E27FC236}">
                <a16:creationId xmlns:a16="http://schemas.microsoft.com/office/drawing/2014/main" id="{CE08BF99-2A37-4264-9CCA-A305127095BE}"/>
              </a:ext>
            </a:extLst>
          </p:cNvPr>
          <p:cNvCxnSpPr>
            <a:cxnSpLocks/>
          </p:cNvCxnSpPr>
          <p:nvPr/>
        </p:nvCxnSpPr>
        <p:spPr>
          <a:xfrm flipV="1">
            <a:off x="6124425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7B0009A7-67E0-41A3-99E7-8D687686D3AE}"/>
              </a:ext>
            </a:extLst>
          </p:cNvPr>
          <p:cNvCxnSpPr>
            <a:cxnSpLocks/>
          </p:cNvCxnSpPr>
          <p:nvPr/>
        </p:nvCxnSpPr>
        <p:spPr>
          <a:xfrm flipV="1">
            <a:off x="6312889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cxnSp>
        <p:nvCxnSpPr>
          <p:cNvPr id="94" name="Rechte verbindingslijn 93">
            <a:extLst>
              <a:ext uri="{FF2B5EF4-FFF2-40B4-BE49-F238E27FC236}">
                <a16:creationId xmlns:a16="http://schemas.microsoft.com/office/drawing/2014/main" id="{38C50DD2-46AB-4FC4-8AF5-162D84DE08C9}"/>
              </a:ext>
            </a:extLst>
          </p:cNvPr>
          <p:cNvCxnSpPr>
            <a:cxnSpLocks/>
          </p:cNvCxnSpPr>
          <p:nvPr/>
        </p:nvCxnSpPr>
        <p:spPr>
          <a:xfrm flipV="1">
            <a:off x="8071887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6BA3E85A-77FB-42A8-A899-BF82F2079994}"/>
              </a:ext>
            </a:extLst>
          </p:cNvPr>
          <p:cNvCxnSpPr>
            <a:cxnSpLocks/>
          </p:cNvCxnSpPr>
          <p:nvPr/>
        </p:nvCxnSpPr>
        <p:spPr>
          <a:xfrm flipV="1">
            <a:off x="8434855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cxnSp>
        <p:nvCxnSpPr>
          <p:cNvPr id="96" name="Rechte verbindingslijn 95">
            <a:extLst>
              <a:ext uri="{FF2B5EF4-FFF2-40B4-BE49-F238E27FC236}">
                <a16:creationId xmlns:a16="http://schemas.microsoft.com/office/drawing/2014/main" id="{340FE26B-D51E-4C31-AFE4-7AE1D61F5BD9}"/>
              </a:ext>
            </a:extLst>
          </p:cNvPr>
          <p:cNvCxnSpPr>
            <a:cxnSpLocks/>
          </p:cNvCxnSpPr>
          <p:nvPr/>
        </p:nvCxnSpPr>
        <p:spPr>
          <a:xfrm flipV="1">
            <a:off x="10577762" y="3971705"/>
            <a:ext cx="0" cy="515522"/>
          </a:xfrm>
          <a:prstGeom prst="line">
            <a:avLst/>
          </a:prstGeom>
          <a:solidFill>
            <a:schemeClr val="bg1"/>
          </a:solidFill>
          <a:ln>
            <a:solidFill>
              <a:schemeClr val="accent3"/>
            </a:solidFill>
            <a:tailEnd type="triangle" w="lg" len="lg"/>
          </a:ln>
        </p:spPr>
      </p:cxnSp>
      <p:grpSp>
        <p:nvGrpSpPr>
          <p:cNvPr id="97" name="Groep 96">
            <a:extLst>
              <a:ext uri="{FF2B5EF4-FFF2-40B4-BE49-F238E27FC236}">
                <a16:creationId xmlns:a16="http://schemas.microsoft.com/office/drawing/2014/main" id="{3E49715F-F3D6-453F-9D38-13B0A00BAB3C}"/>
              </a:ext>
            </a:extLst>
          </p:cNvPr>
          <p:cNvGrpSpPr/>
          <p:nvPr/>
        </p:nvGrpSpPr>
        <p:grpSpPr>
          <a:xfrm>
            <a:off x="1078319" y="2852936"/>
            <a:ext cx="1365790" cy="577081"/>
            <a:chOff x="1078319" y="2861487"/>
            <a:chExt cx="1365790" cy="577081"/>
          </a:xfrm>
        </p:grpSpPr>
        <p:sp>
          <p:nvSpPr>
            <p:cNvPr id="98" name="Tekstvak 97">
              <a:extLst>
                <a:ext uri="{FF2B5EF4-FFF2-40B4-BE49-F238E27FC236}">
                  <a16:creationId xmlns:a16="http://schemas.microsoft.com/office/drawing/2014/main" id="{A7E95B51-3609-49C2-8C32-292475EBDDF2}"/>
                </a:ext>
              </a:extLst>
            </p:cNvPr>
            <p:cNvSpPr txBox="1"/>
            <p:nvPr/>
          </p:nvSpPr>
          <p:spPr>
            <a:xfrm>
              <a:off x="1078319" y="2861487"/>
              <a:ext cx="1365790" cy="577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Contouren beleid verzekeraar bekend, format beschikbaar</a:t>
              </a:r>
            </a:p>
          </p:txBody>
        </p:sp>
        <p:cxnSp>
          <p:nvCxnSpPr>
            <p:cNvPr id="99" name="Rechte verbindingslijn 98">
              <a:extLst>
                <a:ext uri="{FF2B5EF4-FFF2-40B4-BE49-F238E27FC236}">
                  <a16:creationId xmlns:a16="http://schemas.microsoft.com/office/drawing/2014/main" id="{F2C09EC6-476E-43A9-B6F5-A853F85D686C}"/>
                </a:ext>
              </a:extLst>
            </p:cNvPr>
            <p:cNvCxnSpPr/>
            <p:nvPr/>
          </p:nvCxnSpPr>
          <p:spPr>
            <a:xfrm>
              <a:off x="1078319" y="3437551"/>
              <a:ext cx="1365790" cy="0"/>
            </a:xfrm>
            <a:prstGeom prst="line">
              <a:avLst/>
            </a:prstGeom>
            <a:ln w="158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ep 99">
            <a:extLst>
              <a:ext uri="{FF2B5EF4-FFF2-40B4-BE49-F238E27FC236}">
                <a16:creationId xmlns:a16="http://schemas.microsoft.com/office/drawing/2014/main" id="{FB1ADD37-17F0-4BCC-A5AE-061A12F28EDB}"/>
              </a:ext>
            </a:extLst>
          </p:cNvPr>
          <p:cNvGrpSpPr/>
          <p:nvPr/>
        </p:nvGrpSpPr>
        <p:grpSpPr>
          <a:xfrm>
            <a:off x="3298007" y="2861487"/>
            <a:ext cx="1368520" cy="577081"/>
            <a:chOff x="3298007" y="2861487"/>
            <a:chExt cx="1368520" cy="577081"/>
          </a:xfrm>
        </p:grpSpPr>
        <p:sp>
          <p:nvSpPr>
            <p:cNvPr id="101" name="Tekstvak 100">
              <a:extLst>
                <a:ext uri="{FF2B5EF4-FFF2-40B4-BE49-F238E27FC236}">
                  <a16:creationId xmlns:a16="http://schemas.microsoft.com/office/drawing/2014/main" id="{58B3A90F-E344-4558-9BA6-5537951E378A}"/>
                </a:ext>
              </a:extLst>
            </p:cNvPr>
            <p:cNvSpPr txBox="1"/>
            <p:nvPr/>
          </p:nvSpPr>
          <p:spPr>
            <a:xfrm>
              <a:off x="3300737" y="2861487"/>
              <a:ext cx="1365790" cy="577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Definitief beleid verzekeraar bekend, format beschikbaar</a:t>
              </a:r>
            </a:p>
          </p:txBody>
        </p:sp>
        <p:cxnSp>
          <p:nvCxnSpPr>
            <p:cNvPr id="102" name="Rechte verbindingslijn 101">
              <a:extLst>
                <a:ext uri="{FF2B5EF4-FFF2-40B4-BE49-F238E27FC236}">
                  <a16:creationId xmlns:a16="http://schemas.microsoft.com/office/drawing/2014/main" id="{3408B617-20FE-469D-876B-CD7FDFB82246}"/>
                </a:ext>
              </a:extLst>
            </p:cNvPr>
            <p:cNvCxnSpPr/>
            <p:nvPr/>
          </p:nvCxnSpPr>
          <p:spPr>
            <a:xfrm>
              <a:off x="3298007" y="3429000"/>
              <a:ext cx="1365790" cy="0"/>
            </a:xfrm>
            <a:prstGeom prst="line">
              <a:avLst/>
            </a:prstGeom>
            <a:ln w="158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ep 102">
            <a:extLst>
              <a:ext uri="{FF2B5EF4-FFF2-40B4-BE49-F238E27FC236}">
                <a16:creationId xmlns:a16="http://schemas.microsoft.com/office/drawing/2014/main" id="{E0DE5BAD-345C-4FB6-8F41-B20C8D037CA2}"/>
              </a:ext>
            </a:extLst>
          </p:cNvPr>
          <p:cNvGrpSpPr/>
          <p:nvPr/>
        </p:nvGrpSpPr>
        <p:grpSpPr>
          <a:xfrm>
            <a:off x="4198447" y="2025968"/>
            <a:ext cx="1587299" cy="738664"/>
            <a:chOff x="4198447" y="2025968"/>
            <a:chExt cx="1587299" cy="738664"/>
          </a:xfrm>
        </p:grpSpPr>
        <p:sp>
          <p:nvSpPr>
            <p:cNvPr id="104" name="Tekstvak 103">
              <a:extLst>
                <a:ext uri="{FF2B5EF4-FFF2-40B4-BE49-F238E27FC236}">
                  <a16:creationId xmlns:a16="http://schemas.microsoft.com/office/drawing/2014/main" id="{8E2877CF-BCDB-4701-A9DE-BFFB3E3C8184}"/>
                </a:ext>
              </a:extLst>
            </p:cNvPr>
            <p:cNvSpPr txBox="1"/>
            <p:nvPr/>
          </p:nvSpPr>
          <p:spPr>
            <a:xfrm>
              <a:off x="4201000" y="2025968"/>
              <a:ext cx="1584746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Definitief opzeggingen verzekeraar. Pro forma opzegging incl. verlengingsvoorstel </a:t>
              </a:r>
            </a:p>
          </p:txBody>
        </p:sp>
        <p:cxnSp>
          <p:nvCxnSpPr>
            <p:cNvPr id="105" name="Rechte verbindingslijn 104">
              <a:extLst>
                <a:ext uri="{FF2B5EF4-FFF2-40B4-BE49-F238E27FC236}">
                  <a16:creationId xmlns:a16="http://schemas.microsoft.com/office/drawing/2014/main" id="{A03882B3-7B06-456A-B9AF-F424CFAB4101}"/>
                </a:ext>
              </a:extLst>
            </p:cNvPr>
            <p:cNvCxnSpPr>
              <a:cxnSpLocks/>
            </p:cNvCxnSpPr>
            <p:nvPr/>
          </p:nvCxnSpPr>
          <p:spPr>
            <a:xfrm>
              <a:off x="4198447" y="2760453"/>
              <a:ext cx="1587299" cy="0"/>
            </a:xfrm>
            <a:prstGeom prst="line">
              <a:avLst/>
            </a:prstGeom>
            <a:ln w="158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ep 105">
            <a:extLst>
              <a:ext uri="{FF2B5EF4-FFF2-40B4-BE49-F238E27FC236}">
                <a16:creationId xmlns:a16="http://schemas.microsoft.com/office/drawing/2014/main" id="{EBD62F3D-C125-42CE-91E6-F7EDAB6E6CC2}"/>
              </a:ext>
            </a:extLst>
          </p:cNvPr>
          <p:cNvGrpSpPr/>
          <p:nvPr/>
        </p:nvGrpSpPr>
        <p:grpSpPr>
          <a:xfrm>
            <a:off x="3291007" y="4470590"/>
            <a:ext cx="1365790" cy="747087"/>
            <a:chOff x="3291007" y="4470590"/>
            <a:chExt cx="1365790" cy="747087"/>
          </a:xfrm>
        </p:grpSpPr>
        <p:sp>
          <p:nvSpPr>
            <p:cNvPr id="107" name="Tekstvak 106">
              <a:extLst>
                <a:ext uri="{FF2B5EF4-FFF2-40B4-BE49-F238E27FC236}">
                  <a16:creationId xmlns:a16="http://schemas.microsoft.com/office/drawing/2014/main" id="{8CB60C84-1106-4C81-8BFF-421B88568FE4}"/>
                </a:ext>
              </a:extLst>
            </p:cNvPr>
            <p:cNvSpPr txBox="1"/>
            <p:nvPr/>
          </p:nvSpPr>
          <p:spPr>
            <a:xfrm>
              <a:off x="3291007" y="4479013"/>
              <a:ext cx="1365790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fontAlgn="base"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Makelaar heeft de risico info klant beschikbaar; zie richtlijn</a:t>
              </a:r>
            </a:p>
          </p:txBody>
        </p:sp>
        <p:cxnSp>
          <p:nvCxnSpPr>
            <p:cNvPr id="108" name="Rechte verbindingslijn 107">
              <a:extLst>
                <a:ext uri="{FF2B5EF4-FFF2-40B4-BE49-F238E27FC236}">
                  <a16:creationId xmlns:a16="http://schemas.microsoft.com/office/drawing/2014/main" id="{F5B2E1BC-626C-4261-87E4-353BF1E12CE5}"/>
                </a:ext>
              </a:extLst>
            </p:cNvPr>
            <p:cNvCxnSpPr>
              <a:cxnSpLocks/>
            </p:cNvCxnSpPr>
            <p:nvPr/>
          </p:nvCxnSpPr>
          <p:spPr>
            <a:xfrm>
              <a:off x="3291027" y="4470590"/>
              <a:ext cx="1365770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ep 108">
            <a:extLst>
              <a:ext uri="{FF2B5EF4-FFF2-40B4-BE49-F238E27FC236}">
                <a16:creationId xmlns:a16="http://schemas.microsoft.com/office/drawing/2014/main" id="{BA92D787-87A3-4D42-9946-93082EDCB4BE}"/>
              </a:ext>
            </a:extLst>
          </p:cNvPr>
          <p:cNvGrpSpPr/>
          <p:nvPr/>
        </p:nvGrpSpPr>
        <p:grpSpPr>
          <a:xfrm>
            <a:off x="4819805" y="4470590"/>
            <a:ext cx="1376237" cy="902781"/>
            <a:chOff x="4819805" y="4470590"/>
            <a:chExt cx="1376237" cy="902781"/>
          </a:xfrm>
        </p:grpSpPr>
        <p:sp>
          <p:nvSpPr>
            <p:cNvPr id="110" name="Tekstvak 109">
              <a:extLst>
                <a:ext uri="{FF2B5EF4-FFF2-40B4-BE49-F238E27FC236}">
                  <a16:creationId xmlns:a16="http://schemas.microsoft.com/office/drawing/2014/main" id="{761133E2-BE9A-40F7-A061-C32AD7336E07}"/>
                </a:ext>
              </a:extLst>
            </p:cNvPr>
            <p:cNvSpPr txBox="1"/>
            <p:nvPr/>
          </p:nvSpPr>
          <p:spPr>
            <a:xfrm>
              <a:off x="4819805" y="4480299"/>
              <a:ext cx="1376237" cy="893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fontAlgn="base"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Onderhandelingen door makelaar over gedane voorstellen met bestaand panel</a:t>
              </a:r>
            </a:p>
          </p:txBody>
        </p:sp>
        <p:cxnSp>
          <p:nvCxnSpPr>
            <p:cNvPr id="111" name="Rechte verbindingslijn 110">
              <a:extLst>
                <a:ext uri="{FF2B5EF4-FFF2-40B4-BE49-F238E27FC236}">
                  <a16:creationId xmlns:a16="http://schemas.microsoft.com/office/drawing/2014/main" id="{44B9FC03-F8C2-4E5C-9E67-D8F0F951F009}"/>
                </a:ext>
              </a:extLst>
            </p:cNvPr>
            <p:cNvCxnSpPr>
              <a:cxnSpLocks/>
            </p:cNvCxnSpPr>
            <p:nvPr/>
          </p:nvCxnSpPr>
          <p:spPr>
            <a:xfrm>
              <a:off x="4868542" y="4470590"/>
              <a:ext cx="1327500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ep 111">
            <a:extLst>
              <a:ext uri="{FF2B5EF4-FFF2-40B4-BE49-F238E27FC236}">
                <a16:creationId xmlns:a16="http://schemas.microsoft.com/office/drawing/2014/main" id="{49A7C4F3-063F-46B6-9C3E-91571716F13C}"/>
              </a:ext>
            </a:extLst>
          </p:cNvPr>
          <p:cNvGrpSpPr/>
          <p:nvPr/>
        </p:nvGrpSpPr>
        <p:grpSpPr>
          <a:xfrm>
            <a:off x="6245497" y="4470590"/>
            <a:ext cx="1896431" cy="589487"/>
            <a:chOff x="6222691" y="4470590"/>
            <a:chExt cx="1957136" cy="589487"/>
          </a:xfrm>
        </p:grpSpPr>
        <p:sp>
          <p:nvSpPr>
            <p:cNvPr id="113" name="Tekstvak 112">
              <a:extLst>
                <a:ext uri="{FF2B5EF4-FFF2-40B4-BE49-F238E27FC236}">
                  <a16:creationId xmlns:a16="http://schemas.microsoft.com/office/drawing/2014/main" id="{E5985299-0017-4166-A6F2-9CF3A3CC85CC}"/>
                </a:ext>
              </a:extLst>
            </p:cNvPr>
            <p:cNvSpPr txBox="1"/>
            <p:nvPr/>
          </p:nvSpPr>
          <p:spPr>
            <a:xfrm>
              <a:off x="6223196" y="4482996"/>
              <a:ext cx="1921025" cy="577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fontAlgn="base"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Zoektocht naar nieuwe verzekeraar(s) door makelaar</a:t>
              </a:r>
            </a:p>
          </p:txBody>
        </p:sp>
        <p:cxnSp>
          <p:nvCxnSpPr>
            <p:cNvPr id="114" name="Rechte verbindingslijn 113">
              <a:extLst>
                <a:ext uri="{FF2B5EF4-FFF2-40B4-BE49-F238E27FC236}">
                  <a16:creationId xmlns:a16="http://schemas.microsoft.com/office/drawing/2014/main" id="{EE9B87CD-7FF2-4860-ADD8-3D463F10BF90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91" y="4470590"/>
              <a:ext cx="1957136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ep 114">
            <a:extLst>
              <a:ext uri="{FF2B5EF4-FFF2-40B4-BE49-F238E27FC236}">
                <a16:creationId xmlns:a16="http://schemas.microsoft.com/office/drawing/2014/main" id="{09082888-F408-4D1A-AB10-C589213BA013}"/>
              </a:ext>
            </a:extLst>
          </p:cNvPr>
          <p:cNvGrpSpPr/>
          <p:nvPr/>
        </p:nvGrpSpPr>
        <p:grpSpPr>
          <a:xfrm>
            <a:off x="8455699" y="2341519"/>
            <a:ext cx="3042150" cy="418262"/>
            <a:chOff x="9572785" y="2341519"/>
            <a:chExt cx="2128752" cy="418262"/>
          </a:xfrm>
        </p:grpSpPr>
        <p:sp>
          <p:nvSpPr>
            <p:cNvPr id="116" name="Tekstvak 115">
              <a:extLst>
                <a:ext uri="{FF2B5EF4-FFF2-40B4-BE49-F238E27FC236}">
                  <a16:creationId xmlns:a16="http://schemas.microsoft.com/office/drawing/2014/main" id="{B0F36F36-6501-46FA-851C-B351B6BB00D9}"/>
                </a:ext>
              </a:extLst>
            </p:cNvPr>
            <p:cNvSpPr txBox="1"/>
            <p:nvPr/>
          </p:nvSpPr>
          <p:spPr>
            <a:xfrm>
              <a:off x="9572785" y="2341519"/>
              <a:ext cx="2128752" cy="415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Accordering / afwijzing van verzekeraar </a:t>
              </a:r>
              <a:b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</a:br>
              <a:r>
                <a:rPr kumimoji="0" lang="nl-NL" sz="105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PT Sans"/>
                  <a:ea typeface="Microsoft YaHei Light" charset="-122"/>
                  <a:cs typeface="Microsoft YaHei Light" charset="-122"/>
                </a:rPr>
                <a:t>binnen 5 werkdagen</a:t>
              </a:r>
            </a:p>
          </p:txBody>
        </p:sp>
        <p:cxnSp>
          <p:nvCxnSpPr>
            <p:cNvPr id="117" name="Rechte verbindingslijn 116">
              <a:extLst>
                <a:ext uri="{FF2B5EF4-FFF2-40B4-BE49-F238E27FC236}">
                  <a16:creationId xmlns:a16="http://schemas.microsoft.com/office/drawing/2014/main" id="{4BA4EEB8-135E-4414-AD1F-2AA8C9D536B2}"/>
                </a:ext>
              </a:extLst>
            </p:cNvPr>
            <p:cNvCxnSpPr>
              <a:cxnSpLocks/>
            </p:cNvCxnSpPr>
            <p:nvPr/>
          </p:nvCxnSpPr>
          <p:spPr>
            <a:xfrm>
              <a:off x="9572785" y="2759781"/>
              <a:ext cx="2116282" cy="0"/>
            </a:xfrm>
            <a:prstGeom prst="line">
              <a:avLst/>
            </a:prstGeom>
            <a:ln w="15875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ep 117">
            <a:extLst>
              <a:ext uri="{FF2B5EF4-FFF2-40B4-BE49-F238E27FC236}">
                <a16:creationId xmlns:a16="http://schemas.microsoft.com/office/drawing/2014/main" id="{EDAEF9BB-FC87-406E-866B-ACC8E2AD227D}"/>
              </a:ext>
            </a:extLst>
          </p:cNvPr>
          <p:cNvGrpSpPr/>
          <p:nvPr/>
        </p:nvGrpSpPr>
        <p:grpSpPr>
          <a:xfrm>
            <a:off x="8389968" y="4470590"/>
            <a:ext cx="2279985" cy="586436"/>
            <a:chOff x="8389968" y="4470590"/>
            <a:chExt cx="2279985" cy="586436"/>
          </a:xfrm>
        </p:grpSpPr>
        <p:sp>
          <p:nvSpPr>
            <p:cNvPr id="119" name="Tekstvak 118">
              <a:extLst>
                <a:ext uri="{FF2B5EF4-FFF2-40B4-BE49-F238E27FC236}">
                  <a16:creationId xmlns:a16="http://schemas.microsoft.com/office/drawing/2014/main" id="{3E094A6F-16D6-47A3-9455-7B768B61B276}"/>
                </a:ext>
              </a:extLst>
            </p:cNvPr>
            <p:cNvSpPr txBox="1"/>
            <p:nvPr/>
          </p:nvSpPr>
          <p:spPr>
            <a:xfrm>
              <a:off x="8396271" y="4479945"/>
              <a:ext cx="2273676" cy="577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 fontAlgn="base"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Uiterste termijn waarop 1e versie polis in e-ABS geplaatst wordt</a:t>
              </a:r>
            </a:p>
          </p:txBody>
        </p:sp>
        <p:cxnSp>
          <p:nvCxnSpPr>
            <p:cNvPr id="120" name="Rechte verbindingslijn 119">
              <a:extLst>
                <a:ext uri="{FF2B5EF4-FFF2-40B4-BE49-F238E27FC236}">
                  <a16:creationId xmlns:a16="http://schemas.microsoft.com/office/drawing/2014/main" id="{2441E83A-6C5F-4F29-81B9-1D498D22040C}"/>
                </a:ext>
              </a:extLst>
            </p:cNvPr>
            <p:cNvCxnSpPr>
              <a:cxnSpLocks/>
            </p:cNvCxnSpPr>
            <p:nvPr/>
          </p:nvCxnSpPr>
          <p:spPr>
            <a:xfrm>
              <a:off x="8389968" y="4470590"/>
              <a:ext cx="2279985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ep 120">
            <a:extLst>
              <a:ext uri="{FF2B5EF4-FFF2-40B4-BE49-F238E27FC236}">
                <a16:creationId xmlns:a16="http://schemas.microsoft.com/office/drawing/2014/main" id="{4A394439-0CAF-4AE5-9341-70EA37D3EAB4}"/>
              </a:ext>
            </a:extLst>
          </p:cNvPr>
          <p:cNvGrpSpPr/>
          <p:nvPr/>
        </p:nvGrpSpPr>
        <p:grpSpPr>
          <a:xfrm>
            <a:off x="10316982" y="5063903"/>
            <a:ext cx="1529600" cy="739842"/>
            <a:chOff x="10316982" y="5063903"/>
            <a:chExt cx="1529600" cy="739842"/>
          </a:xfrm>
        </p:grpSpPr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5764049F-19BD-4C51-BED4-5B4F1E59B2D0}"/>
                </a:ext>
              </a:extLst>
            </p:cNvPr>
            <p:cNvSpPr txBox="1"/>
            <p:nvPr/>
          </p:nvSpPr>
          <p:spPr>
            <a:xfrm>
              <a:off x="10316982" y="5065081"/>
              <a:ext cx="1525748" cy="738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95250" indent="-95250" fontAlgn="base">
                <a:buFont typeface="Arial" panose="020B0604020202020204" pitchFamily="34" charset="0"/>
                <a:buChar char="•"/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Definitieve nota voor de klant</a:t>
              </a:r>
            </a:p>
            <a:p>
              <a:pPr marL="95250" indent="-95250" fontAlgn="base">
                <a:buFont typeface="Arial" panose="020B0604020202020204" pitchFamily="34" charset="0"/>
                <a:buChar char="•"/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Boeking in e-ABS</a:t>
              </a:r>
            </a:p>
            <a:p>
              <a:pPr marL="95250" indent="-95250" fontAlgn="base">
                <a:buFont typeface="Arial" panose="020B0604020202020204" pitchFamily="34" charset="0"/>
                <a:buChar char="•"/>
                <a:defRPr/>
              </a:pPr>
              <a:r>
                <a:rPr lang="nl-NL" sz="1050" b="1" dirty="0">
                  <a:solidFill>
                    <a:schemeClr val="accent3"/>
                  </a:solidFill>
                  <a:ea typeface="Microsoft YaHei Light" charset="-122"/>
                  <a:cs typeface="Microsoft YaHei Light" charset="-122"/>
                </a:rPr>
                <a:t>Opname in RC</a:t>
              </a:r>
            </a:p>
          </p:txBody>
        </p:sp>
        <p:cxnSp>
          <p:nvCxnSpPr>
            <p:cNvPr id="123" name="Rechte verbindingslijn 122">
              <a:extLst>
                <a:ext uri="{FF2B5EF4-FFF2-40B4-BE49-F238E27FC236}">
                  <a16:creationId xmlns:a16="http://schemas.microsoft.com/office/drawing/2014/main" id="{44AD7F7E-C062-4047-B146-B2FB313C4B4B}"/>
                </a:ext>
              </a:extLst>
            </p:cNvPr>
            <p:cNvCxnSpPr>
              <a:cxnSpLocks/>
            </p:cNvCxnSpPr>
            <p:nvPr/>
          </p:nvCxnSpPr>
          <p:spPr>
            <a:xfrm>
              <a:off x="10316982" y="5063903"/>
              <a:ext cx="1529600" cy="0"/>
            </a:xfrm>
            <a:prstGeom prst="line">
              <a:avLst/>
            </a:prstGeom>
            <a:ln w="158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Rechte verbindingslijn met pijl 123">
            <a:extLst>
              <a:ext uri="{FF2B5EF4-FFF2-40B4-BE49-F238E27FC236}">
                <a16:creationId xmlns:a16="http://schemas.microsoft.com/office/drawing/2014/main" id="{6344F8AC-309A-4E7D-B1DD-743E599F5187}"/>
              </a:ext>
            </a:extLst>
          </p:cNvPr>
          <p:cNvCxnSpPr>
            <a:cxnSpLocks/>
          </p:cNvCxnSpPr>
          <p:nvPr/>
        </p:nvCxnSpPr>
        <p:spPr>
          <a:xfrm>
            <a:off x="8521913" y="2875799"/>
            <a:ext cx="2916472" cy="0"/>
          </a:xfrm>
          <a:prstGeom prst="straightConnector1">
            <a:avLst/>
          </a:prstGeom>
          <a:ln>
            <a:solidFill>
              <a:schemeClr val="accent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68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AB presentatie (breedbeeld).potm" id="{C806C277-4BD5-42E1-A46B-B7DF0401A30D}" vid="{40296E5E-49CB-4ECA-95D2-44D5D9998033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8CB2B2F5B0AC478E5095C17962F402" ma:contentTypeVersion="4" ma:contentTypeDescription="Een nieuw document maken." ma:contentTypeScope="" ma:versionID="0321c8d60a12fbef7ab5b7bb9017dc9b">
  <xsd:schema xmlns:xsd="http://www.w3.org/2001/XMLSchema" xmlns:xs="http://www.w3.org/2001/XMLSchema" xmlns:p="http://schemas.microsoft.com/office/2006/metadata/properties" xmlns:ns2="ffc2cd7a-6d45-49ba-8bad-5a90c07d45b6" targetNamespace="http://schemas.microsoft.com/office/2006/metadata/properties" ma:root="true" ma:fieldsID="29276adce0bac22041e83484b2faed3d" ns2:_="">
    <xsd:import namespace="ffc2cd7a-6d45-49ba-8bad-5a90c07d45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2cd7a-6d45-49ba-8bad-5a90c07d45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D842F1-F894-47CA-9B85-76E81D580D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9E6EB6-5052-4DF1-BB4A-EF7B2DE29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c2cd7a-6d45-49ba-8bad-5a90c07d4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DAA27F-98E5-47FD-BEF6-EF2DF74CD98F}">
  <ds:schemaRefs>
    <ds:schemaRef ds:uri="http://purl.org/dc/dcmitype/"/>
    <ds:schemaRef ds:uri="http://schemas.microsoft.com/office/infopath/2007/PartnerControls"/>
    <ds:schemaRef ds:uri="ffc2cd7a-6d45-49ba-8bad-5a90c07d45b6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VNAB presentatie (breedbeeld)</Template>
  <TotalTime>3636</TotalTime>
  <Words>154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PT Sans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evaluatie</dc:title>
  <dc:creator>Denise</dc:creator>
  <cp:lastModifiedBy>Olga van Son</cp:lastModifiedBy>
  <cp:revision>24</cp:revision>
  <cp:lastPrinted>2015-03-24T09:18:47Z</cp:lastPrinted>
  <dcterms:created xsi:type="dcterms:W3CDTF">2022-08-26T10:24:15Z</dcterms:created>
  <dcterms:modified xsi:type="dcterms:W3CDTF">2023-07-07T08:02:12Z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0x010100318CB2B2F5B0AC478E5095C17962F402</vt:lpwstr>
  </property>
</Properties>
</file>