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73" r:id="rId6"/>
    <p:sldId id="264" r:id="rId7"/>
    <p:sldId id="280" r:id="rId8"/>
    <p:sldId id="274" r:id="rId9"/>
    <p:sldId id="275" r:id="rId10"/>
    <p:sldId id="281" r:id="rId11"/>
    <p:sldId id="282" r:id="rId12"/>
    <p:sldId id="276" r:id="rId13"/>
    <p:sldId id="277" r:id="rId14"/>
    <p:sldId id="278" r:id="rId15"/>
    <p:sldId id="279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8" autoAdjust="0"/>
    <p:restoredTop sz="94707" autoAdjust="0"/>
  </p:normalViewPr>
  <p:slideViewPr>
    <p:cSldViewPr snapToGrid="0" showGuides="1">
      <p:cViewPr varScale="1">
        <p:scale>
          <a:sx n="198" d="100"/>
          <a:sy n="198" d="100"/>
        </p:scale>
        <p:origin x="168" y="1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E163331-0D1B-424F-BA90-65B83B297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C77869-332E-45ED-90FD-83015B57B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DDFE-FFE5-4F4E-B8BC-079B7932C0C3}" type="datetimeFigureOut">
              <a:rPr lang="nl-NL" smtClean="0">
                <a:latin typeface="Verdana" panose="020B0604030504040204" pitchFamily="34" charset="0"/>
              </a:rPr>
              <a:t>11-04-2022</a:t>
            </a:fld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BECC4A-35B4-4DAC-8732-7688A06242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A9507-9C1B-4AC2-8A61-7498D4175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9910-D26F-44BA-9063-2A773828B8EC}" type="slidenum">
              <a:rPr lang="nl-NL" smtClean="0">
                <a:latin typeface="Verdana" panose="020B0604030504040204" pitchFamily="34" charset="0"/>
              </a:rPr>
              <a:t>‹nr.›</a:t>
            </a:fld>
            <a:endParaRPr lang="nl-N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C13ADECD-DBD1-45E0-9FE0-4D73BC72DF42}" type="datetimeFigureOut">
              <a:rPr lang="nl-NL" smtClean="0"/>
              <a:pPr/>
              <a:t>11-04-2022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6BB5CAAF-46BF-4FE5-9E43-7D5B6BA761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7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1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5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afbeelding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indent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5393" y="0"/>
            <a:ext cx="1735236" cy="7704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6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grafiek 3 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3218549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71C788-94E4-4178-9C71-69E57A7935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6941B8-CE40-48FA-B335-5603BB99DEC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1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BAB8CE6B-188C-4EC1-8D26-148A1F4245A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6100" y="1627188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8" name="Tijdelijke aanduiding voor grafiek 16">
            <a:extLst>
              <a:ext uri="{FF2B5EF4-FFF2-40B4-BE49-F238E27FC236}">
                <a16:creationId xmlns:a16="http://schemas.microsoft.com/office/drawing/2014/main" id="{D82B7766-399B-40E2-BBCF-93D8B1ECC7B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869200" y="1627187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19" name="Tijdelijke aanduiding voor grafiek 16">
            <a:extLst>
              <a:ext uri="{FF2B5EF4-FFF2-40B4-BE49-F238E27FC236}">
                <a16:creationId xmlns:a16="http://schemas.microsoft.com/office/drawing/2014/main" id="{7A0596CC-F0BA-4704-B29F-C03B4A0C8A5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191200" y="1627186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pic>
        <p:nvPicPr>
          <p:cNvPr id="13" name="Logo_blauw">
            <a:extLst>
              <a:ext uri="{FF2B5EF4-FFF2-40B4-BE49-F238E27FC236}">
                <a16:creationId xmlns:a16="http://schemas.microsoft.com/office/drawing/2014/main" id="{FF68ABFD-383F-433F-B03C-ADEFD3942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3595938-278C-4C43-8A2A-EA8D9AE41BE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achtergrondfoto on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1218725"/>
            <a:ext cx="6929437" cy="1238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300"/>
            </a:lvl1pPr>
            <a:lvl2pPr marL="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300" b="1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Logo_blauw">
            <a:extLst>
              <a:ext uri="{FF2B5EF4-FFF2-40B4-BE49-F238E27FC236}">
                <a16:creationId xmlns:a16="http://schemas.microsoft.com/office/drawing/2014/main" id="{B49CCA6B-D604-4E37-8B32-03597714E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3A93F07-21FC-4DF1-8A5B-02FBB23B2E79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7" y="1220400"/>
            <a:ext cx="6929437" cy="36099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F4200C0C-A230-4CCD-A10B-63735C582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0E17174-2886-4CCE-9364-7BB683E5D1FB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1" y="998240"/>
            <a:ext cx="5201449" cy="3600229"/>
          </a:xfrm>
          <a:prstGeom prst="rect">
            <a:avLst/>
          </a:prstGeom>
        </p:spPr>
      </p:pic>
      <p:sp>
        <p:nvSpPr>
          <p:cNvPr id="8" name="Tijdelijke aanduiding voor media 7"/>
          <p:cNvSpPr>
            <a:spLocks noGrp="1"/>
          </p:cNvSpPr>
          <p:nvPr>
            <p:ph type="media" sz="quarter" idx="10"/>
          </p:nvPr>
        </p:nvSpPr>
        <p:spPr>
          <a:xfrm>
            <a:off x="1879600" y="1257300"/>
            <a:ext cx="4648200" cy="260985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78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kondig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it_vlak">
            <a:extLst>
              <a:ext uri="{FF2B5EF4-FFF2-40B4-BE49-F238E27FC236}">
                <a16:creationId xmlns:a16="http://schemas.microsoft.com/office/drawing/2014/main" id="{BAA0EC96-92D8-4B55-861F-5B2C8BCE1AF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EBCD8D-7D75-4E89-BD1A-0A2528FC3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6126" y="1644602"/>
            <a:ext cx="3919537" cy="389938"/>
          </a:xfrm>
        </p:spPr>
        <p:txBody>
          <a:bodyPr/>
          <a:lstStyle>
            <a:lvl1pPr marL="0">
              <a:defRPr sz="2000"/>
            </a:lvl1pPr>
          </a:lstStyle>
          <a:p>
            <a:pPr lvl="0"/>
            <a:r>
              <a:rPr lang="nl-NL" dirty="0"/>
              <a:t>Klik voor email </a:t>
            </a:r>
          </a:p>
        </p:txBody>
      </p:sp>
      <p:sp>
        <p:nvSpPr>
          <p:cNvPr id="12" name="twitter_url">
            <a:extLst>
              <a:ext uri="{FF2B5EF4-FFF2-40B4-BE49-F238E27FC236}">
                <a16:creationId xmlns:a16="http://schemas.microsoft.com/office/drawing/2014/main" id="{6AD308DE-FFDA-4A11-BB27-511CC8FDCFE7}"/>
              </a:ext>
            </a:extLst>
          </p:cNvPr>
          <p:cNvSpPr txBox="1"/>
          <p:nvPr userDrawn="1"/>
        </p:nvSpPr>
        <p:spPr>
          <a:xfrm>
            <a:off x="686128" y="2481447"/>
            <a:ext cx="143064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twitter.com/</a:t>
            </a:r>
            <a:r>
              <a:rPr lang="nl-NL" sz="1700" dirty="0" err="1">
                <a:solidFill>
                  <a:schemeClr val="accent1"/>
                </a:solidFill>
              </a:rPr>
              <a:t>iknl</a:t>
            </a:r>
            <a:endParaRPr lang="nl-NL" sz="1700" dirty="0">
              <a:solidFill>
                <a:schemeClr val="accent1"/>
              </a:solidFill>
            </a:endParaRPr>
          </a:p>
        </p:txBody>
      </p:sp>
      <p:pic>
        <p:nvPicPr>
          <p:cNvPr id="3" name="twitter_logo">
            <a:extLst>
              <a:ext uri="{FF2B5EF4-FFF2-40B4-BE49-F238E27FC236}">
                <a16:creationId xmlns:a16="http://schemas.microsoft.com/office/drawing/2014/main" id="{05FE21FD-F0B4-4105-9172-F7E4FC10A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970" y="2443895"/>
            <a:ext cx="383662" cy="383662"/>
          </a:xfrm>
          <a:prstGeom prst="rect">
            <a:avLst/>
          </a:prstGeom>
        </p:spPr>
      </p:pic>
      <p:pic>
        <p:nvPicPr>
          <p:cNvPr id="8" name="linkedin_logo">
            <a:extLst>
              <a:ext uri="{FF2B5EF4-FFF2-40B4-BE49-F238E27FC236}">
                <a16:creationId xmlns:a16="http://schemas.microsoft.com/office/drawing/2014/main" id="{5041E08D-5A5E-4277-8FF0-D584B7AA7B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70" y="2857500"/>
            <a:ext cx="382364" cy="382364"/>
          </a:xfrm>
          <a:prstGeom prst="rect">
            <a:avLst/>
          </a:prstGeom>
        </p:spPr>
      </p:pic>
      <p:sp>
        <p:nvSpPr>
          <p:cNvPr id="13" name="linkedin_url">
            <a:extLst>
              <a:ext uri="{FF2B5EF4-FFF2-40B4-BE49-F238E27FC236}">
                <a16:creationId xmlns:a16="http://schemas.microsoft.com/office/drawing/2014/main" id="{F279CA3F-9145-456D-B332-0996F57444D4}"/>
              </a:ext>
            </a:extLst>
          </p:cNvPr>
          <p:cNvSpPr txBox="1"/>
          <p:nvPr userDrawn="1"/>
        </p:nvSpPr>
        <p:spPr>
          <a:xfrm>
            <a:off x="686128" y="2907693"/>
            <a:ext cx="3097679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www.linkedin.com/company/iknl</a:t>
            </a:r>
          </a:p>
        </p:txBody>
      </p:sp>
      <p:sp>
        <p:nvSpPr>
          <p:cNvPr id="15" name="website_url">
            <a:extLst>
              <a:ext uri="{FF2B5EF4-FFF2-40B4-BE49-F238E27FC236}">
                <a16:creationId xmlns:a16="http://schemas.microsoft.com/office/drawing/2014/main" id="{2FD854B4-F68C-4A4E-A67E-F72E91A77C0D}"/>
              </a:ext>
            </a:extLst>
          </p:cNvPr>
          <p:cNvSpPr txBox="1"/>
          <p:nvPr userDrawn="1"/>
        </p:nvSpPr>
        <p:spPr>
          <a:xfrm>
            <a:off x="286126" y="1224075"/>
            <a:ext cx="2511843" cy="4630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3000" b="1" dirty="0">
                <a:solidFill>
                  <a:schemeClr val="tx1"/>
                </a:solidFill>
              </a:rPr>
              <a:t>www.iknl.nl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Icoon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0477" y="0"/>
            <a:ext cx="1735236" cy="770444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2B5E966-167B-419B-9BFF-7D72D2221E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77294" y="751985"/>
            <a:ext cx="3695700" cy="371333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Icoon</a:t>
            </a:r>
          </a:p>
          <a:p>
            <a:endParaRPr lang="nl-NL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 baseline="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</p:spTree>
    <p:extLst>
      <p:ext uri="{BB962C8B-B14F-4D97-AF65-F5344CB8AC3E}">
        <p14:creationId xmlns:p14="http://schemas.microsoft.com/office/powerpoint/2010/main" val="4027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6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pic>
        <p:nvPicPr>
          <p:cNvPr id="4" name="Logo_blauw">
            <a:extLst>
              <a:ext uri="{FF2B5EF4-FFF2-40B4-BE49-F238E27FC236}">
                <a16:creationId xmlns:a16="http://schemas.microsoft.com/office/drawing/2014/main" id="{82F8A0E4-E9E7-4C9A-9391-8F9F47798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A02A2B-D1BF-4899-8DCE-6D0C41F010DA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8597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820800"/>
            <a:ext cx="8088544" cy="1647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1pPr>
            <a:lvl2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1"/>
            </a:lvl2pPr>
            <a:lvl3pPr>
              <a:lnSpc>
                <a:spcPts val="2000"/>
              </a:lnSpc>
              <a:defRPr sz="1500"/>
            </a:lvl3pPr>
            <a:lvl4pPr>
              <a:lnSpc>
                <a:spcPts val="2000"/>
              </a:lnSpc>
              <a:defRPr sz="1500"/>
            </a:lvl4pPr>
            <a:lvl5pPr>
              <a:lnSpc>
                <a:spcPts val="2000"/>
              </a:lnSpc>
              <a:defRPr sz="1500"/>
            </a:lvl5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50%achtergrondfoto 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391953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4100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4025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4BF7FD62-7ABD-4055-B2B6-18FA134C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7DC15FC-979D-40F2-A48B-64BC67B0EED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720725"/>
            <a:ext cx="4572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66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298132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2176462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236076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2435225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645BE278-C370-41B2-9908-B4FC3A946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23DBB82-C302-4398-9B67-0D7801D549B5}"/>
              </a:ext>
            </a:extLst>
          </p:cNvPr>
          <p:cNvCxnSpPr>
            <a:cxnSpLocks/>
          </p:cNvCxnSpPr>
          <p:nvPr userDrawn="1"/>
        </p:nvCxnSpPr>
        <p:spPr>
          <a:xfrm>
            <a:off x="2981325" y="720725"/>
            <a:ext cx="616267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33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5943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489108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5072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5397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F14A03E6-9624-411E-A48A-856353A62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CED7E2E-A690-4BB0-A41F-B6540E38A378}"/>
              </a:ext>
            </a:extLst>
          </p:cNvPr>
          <p:cNvCxnSpPr>
            <a:cxnSpLocks/>
          </p:cNvCxnSpPr>
          <p:nvPr userDrawn="1"/>
        </p:nvCxnSpPr>
        <p:spPr>
          <a:xfrm>
            <a:off x="5943600" y="720725"/>
            <a:ext cx="32004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D153015-E99B-419B-870F-CDB0B366C95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_blauw">
            <a:extLst>
              <a:ext uri="{FF2B5EF4-FFF2-40B4-BE49-F238E27FC236}">
                <a16:creationId xmlns:a16="http://schemas.microsoft.com/office/drawing/2014/main" id="{E52A64D4-F29F-49A8-BD60-3476F2F97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24036" y="1625865"/>
            <a:ext cx="2781814" cy="326155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B63F5BC-0AF2-4DFE-AD3E-C0F6A937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290E9E0A-757B-457A-A208-C29E10B5DBD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46099" y="1625840"/>
            <a:ext cx="5254625" cy="3261558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pic>
        <p:nvPicPr>
          <p:cNvPr id="10" name="Logo_blauw">
            <a:extLst>
              <a:ext uri="{FF2B5EF4-FFF2-40B4-BE49-F238E27FC236}">
                <a16:creationId xmlns:a16="http://schemas.microsoft.com/office/drawing/2014/main" id="{211558F0-EBE5-4FF4-BFA8-D88A1AEA8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08E146B-5C8B-4AB9-9548-F27814CA9B25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256077"/>
            <a:ext cx="7886700" cy="391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821529"/>
            <a:ext cx="6660000" cy="3601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0" y="-289560"/>
            <a:ext cx="9144000" cy="236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volg aanwijzingen in de slides op en wijzig lettertypen, -groottes en kleuren niet.</a:t>
            </a:r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2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2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50000"/>
        </a:lnSpc>
        <a:spcBef>
          <a:spcPts val="0"/>
        </a:spcBef>
        <a:buClrTx/>
        <a:buFont typeface="Verdana" panose="020B0604030504040204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4" userDrawn="1">
          <p15:clr>
            <a:srgbClr val="F26B43"/>
          </p15:clr>
        </p15:guide>
        <p15:guide id="2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11 april 2022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Borstkanker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Kerncijfers uit de NKR</a:t>
            </a:r>
          </a:p>
        </p:txBody>
      </p:sp>
    </p:spTree>
    <p:extLst>
      <p:ext uri="{BB962C8B-B14F-4D97-AF65-F5344CB8AC3E}">
        <p14:creationId xmlns:p14="http://schemas.microsoft.com/office/powerpoint/2010/main" val="22939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8A765-5F9A-4A0F-8F57-2AE56932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Overleving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5DF437E-3DE7-A045-909D-5570BB63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1"/>
          <a:stretch/>
        </p:blipFill>
        <p:spPr>
          <a:xfrm>
            <a:off x="547689" y="875763"/>
            <a:ext cx="3913570" cy="27174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6501BC-1292-224F-9EA4-F8DF12965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1"/>
          <a:stretch/>
        </p:blipFill>
        <p:spPr>
          <a:xfrm>
            <a:off x="4630296" y="875763"/>
            <a:ext cx="3913570" cy="27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6FE29-0C65-40D4-926D-99D7EE51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Recidieven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F93B59-1EFA-EC4D-829C-040997242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" b="1"/>
          <a:stretch/>
        </p:blipFill>
        <p:spPr>
          <a:xfrm>
            <a:off x="547688" y="875761"/>
            <a:ext cx="4849967" cy="36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1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vrouwen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7132D1A-A8A0-D643-A0FC-020312531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"/>
          <a:stretch/>
        </p:blipFill>
        <p:spPr>
          <a:xfrm>
            <a:off x="547688" y="824248"/>
            <a:ext cx="5448279" cy="4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mannen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3A2DC6-FE19-B149-BE04-2CEBB94BE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"/>
          <a:stretch/>
        </p:blipFill>
        <p:spPr>
          <a:xfrm>
            <a:off x="547688" y="811368"/>
            <a:ext cx="5448279" cy="40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6E3D6-0E4A-4056-863E-04A8501F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Tumor subtypen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E7848F-4762-5C42-8910-3C9B1ECF3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3" b="124"/>
          <a:stretch/>
        </p:blipFill>
        <p:spPr>
          <a:xfrm>
            <a:off x="551994" y="811368"/>
            <a:ext cx="4625326" cy="34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- totaal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45DD0F2-67E4-B348-B95D-9663889EE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4"/>
          <a:stretch/>
        </p:blipFill>
        <p:spPr>
          <a:xfrm>
            <a:off x="554485" y="837127"/>
            <a:ext cx="5241498" cy="391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- screening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45DD0F2-67E4-B348-B95D-9663889EE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" b="1"/>
          <a:stretch/>
        </p:blipFill>
        <p:spPr>
          <a:xfrm>
            <a:off x="554485" y="850006"/>
            <a:ext cx="5241498" cy="39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- klinisch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45DD0F2-67E4-B348-B95D-9663889EE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" b="1"/>
          <a:stretch/>
        </p:blipFill>
        <p:spPr>
          <a:xfrm>
            <a:off x="554485" y="850006"/>
            <a:ext cx="5241498" cy="39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82BB3-6F7F-48F6-97D7-A3C4D665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01C1B5-2817-3744-8051-0D190B40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5" b="615"/>
          <a:stretch/>
        </p:blipFill>
        <p:spPr>
          <a:xfrm>
            <a:off x="552343" y="824250"/>
            <a:ext cx="4857279" cy="36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C7F3-1E3E-40EB-8DF3-528E129F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1FF341-85F9-9F4B-ACFD-A6CC1BDAE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"/>
          <a:stretch/>
        </p:blipFill>
        <p:spPr>
          <a:xfrm>
            <a:off x="547688" y="850006"/>
            <a:ext cx="5142850" cy="38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knl">
  <a:themeElements>
    <a:clrScheme name="IKNL kleuren">
      <a:dk1>
        <a:srgbClr val="0F0F0F"/>
      </a:dk1>
      <a:lt1>
        <a:sysClr val="window" lastClr="FFFFFF"/>
      </a:lt1>
      <a:dk2>
        <a:srgbClr val="5A5A5A"/>
      </a:dk2>
      <a:lt2>
        <a:srgbClr val="F2F2F2"/>
      </a:lt2>
      <a:accent1>
        <a:srgbClr val="11B5E9"/>
      </a:accent1>
      <a:accent2>
        <a:srgbClr val="006D8C"/>
      </a:accent2>
      <a:accent3>
        <a:srgbClr val="C5E69C"/>
      </a:accent3>
      <a:accent4>
        <a:srgbClr val="F3A95F"/>
      </a:accent4>
      <a:accent5>
        <a:srgbClr val="C0A4D9"/>
      </a:accent5>
      <a:accent6>
        <a:srgbClr val="767676"/>
      </a:accent6>
      <a:hlink>
        <a:srgbClr val="0000FF"/>
      </a:hlink>
      <a:folHlink>
        <a:srgbClr val="800080"/>
      </a:folHlink>
    </a:clrScheme>
    <a:fontScheme name="IKN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nl_presentatie.potx" id="{71E31F9A-FD20-4C33-8642-E52E7C29C33E}" vid="{75C595C3-C1F6-4C0C-BB24-071EC59F4C5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haredContentType xmlns="Microsoft.SharePoint.Taxonomy.ContentTypeSync" SourceId="cb8255a1-8ba2-4481-a478-0e49daae7cb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DC7B9CAC2044A344B19D3C7EF01E" ma:contentTypeVersion="2" ma:contentTypeDescription="Een nieuw document maken." ma:contentTypeScope="" ma:versionID="7a81940acac90aeeed803f62dd101aee">
  <xsd:schema xmlns:xsd="http://www.w3.org/2001/XMLSchema" xmlns:xs="http://www.w3.org/2001/XMLSchema" xmlns:p="http://schemas.microsoft.com/office/2006/metadata/properties" xmlns:ns2="7ceddab9-ca13-4955-97e6-990489bc1533" targetNamespace="http://schemas.microsoft.com/office/2006/metadata/properties" ma:root="true" ma:fieldsID="3b8a0ad6d620b499e027f3aa63de8a58" ns2:_="">
    <xsd:import namespace="7ceddab9-ca13-4955-97e6-990489bc1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ddab9-ca13-4955-97e6-990489bc1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846C56-3514-465B-B807-A04FF8008B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519752-27BA-44C1-B3AE-9FCDB87A205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DC8049-6F22-4BCF-AC8D-6A7311EEC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ddab9-ca13-4955-97e6-990489bc1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04BDFAA-31A3-4CD4-8649-70E0BC8E9A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iknl_NL_2021</Template>
  <TotalTime>46</TotalTime>
  <Words>34</Words>
  <Application>Microsoft Macintosh PowerPoint</Application>
  <PresentationFormat>Diavoorstelling (16:9)</PresentationFormat>
  <Paragraphs>15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Verdana</vt:lpstr>
      <vt:lpstr>iknl</vt:lpstr>
      <vt:lpstr>Borstkanker</vt:lpstr>
      <vt:lpstr>Incidentie - vrouwen</vt:lpstr>
      <vt:lpstr>Incidentie - mannen</vt:lpstr>
      <vt:lpstr>Tumor subtypen</vt:lpstr>
      <vt:lpstr>Stadiumverdeling - totaal</vt:lpstr>
      <vt:lpstr>Stadiumverdeling - screening</vt:lpstr>
      <vt:lpstr>Stadiumverdeling - klinisch</vt:lpstr>
      <vt:lpstr>Leeftijd bij diagnose</vt:lpstr>
      <vt:lpstr>Systemische therapie</vt:lpstr>
      <vt:lpstr>Overleving</vt:lpstr>
      <vt:lpstr>Recidieven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Borstkanker</dc:title>
  <dc:creator>Werner Tolsma</dc:creator>
  <cp:lastModifiedBy>Marja van Vliet - van Beek</cp:lastModifiedBy>
  <cp:revision>2</cp:revision>
  <dcterms:created xsi:type="dcterms:W3CDTF">2022-04-11T10:24:42Z</dcterms:created>
  <dcterms:modified xsi:type="dcterms:W3CDTF">2022-04-11T12:50:54Z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0x01010042F1DC7B9CAC2044A344B19D3C7EF01E</vt:lpwstr>
  </property>
</Properties>
</file>